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5" r:id="rId2"/>
    <p:sldId id="283" r:id="rId3"/>
    <p:sldId id="282" r:id="rId4"/>
    <p:sldId id="284" r:id="rId5"/>
    <p:sldId id="259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8A982-2647-42C0-B994-18F29D98172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46DE1-037B-4B71-98BC-E9E43E4A6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0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D0CD44-42E6-4EBA-BEA4-78D0AB1183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471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717F48-631B-468E-A6FA-272EDB0FB400}" type="slidenum">
              <a:rPr lang="en-US" altLang="en-US" smtClean="0">
                <a:latin typeface="VNI-Times" pitchFamily="2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smtClean="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789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D0CD44-42E6-4EBA-BEA4-78D0AB1183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74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94"/>
          <p:cNvSpPr/>
          <p:nvPr/>
        </p:nvSpPr>
        <p:spPr bwMode="auto">
          <a:xfrm>
            <a:off x="5883480" y="6215064"/>
            <a:ext cx="600565" cy="746125"/>
          </a:xfrm>
          <a:custGeom>
            <a:avLst/>
            <a:gdLst>
              <a:gd name="T0" fmla="*/ 2147483646 w 15884"/>
              <a:gd name="T1" fmla="*/ 2147483646 h 19698"/>
              <a:gd name="T2" fmla="*/ 2147483646 w 15884"/>
              <a:gd name="T3" fmla="*/ 2147483646 h 19698"/>
              <a:gd name="T4" fmla="*/ 2147483646 w 15884"/>
              <a:gd name="T5" fmla="*/ 2147483646 h 19698"/>
              <a:gd name="T6" fmla="*/ 2147483646 w 15884"/>
              <a:gd name="T7" fmla="*/ 2147483646 h 19698"/>
              <a:gd name="T8" fmla="*/ 2147483646 w 15884"/>
              <a:gd name="T9" fmla="*/ 2147483646 h 19698"/>
              <a:gd name="T10" fmla="*/ 2147483646 w 15884"/>
              <a:gd name="T11" fmla="*/ 2147483646 h 19698"/>
              <a:gd name="T12" fmla="*/ 2147483646 w 15884"/>
              <a:gd name="T13" fmla="*/ 2147483646 h 19698"/>
              <a:gd name="T14" fmla="*/ 2147483646 w 15884"/>
              <a:gd name="T15" fmla="*/ 2147483646 h 19698"/>
              <a:gd name="T16" fmla="*/ 2147483646 w 15884"/>
              <a:gd name="T17" fmla="*/ 2147483646 h 19698"/>
              <a:gd name="T18" fmla="*/ 2147483646 w 15884"/>
              <a:gd name="T19" fmla="*/ 2147483646 h 19698"/>
              <a:gd name="T20" fmla="*/ 2147483646 w 15884"/>
              <a:gd name="T21" fmla="*/ 2147483646 h 19698"/>
              <a:gd name="T22" fmla="*/ 2147483646 w 15884"/>
              <a:gd name="T23" fmla="*/ 2147483646 h 19698"/>
              <a:gd name="T24" fmla="*/ 2147483646 w 15884"/>
              <a:gd name="T25" fmla="*/ 2147483646 h 19698"/>
              <a:gd name="T26" fmla="*/ 2147483646 w 15884"/>
              <a:gd name="T27" fmla="*/ 2147483646 h 19698"/>
              <a:gd name="T28" fmla="*/ 2147483646 w 15884"/>
              <a:gd name="T29" fmla="*/ 2147483646 h 19698"/>
              <a:gd name="T30" fmla="*/ 2147483646 w 15884"/>
              <a:gd name="T31" fmla="*/ 2147483646 h 19698"/>
              <a:gd name="T32" fmla="*/ 2147483646 w 15884"/>
              <a:gd name="T33" fmla="*/ 2147483646 h 19698"/>
              <a:gd name="T34" fmla="*/ 2147483646 w 15884"/>
              <a:gd name="T35" fmla="*/ 2147483646 h 19698"/>
              <a:gd name="T36" fmla="*/ 2147483646 w 15884"/>
              <a:gd name="T37" fmla="*/ 2147483646 h 19698"/>
              <a:gd name="T38" fmla="*/ 2147483646 w 15884"/>
              <a:gd name="T39" fmla="*/ 2147483646 h 19698"/>
              <a:gd name="T40" fmla="*/ 2147483646 w 15884"/>
              <a:gd name="T41" fmla="*/ 2147483646 h 19698"/>
              <a:gd name="T42" fmla="*/ 2147483646 w 15884"/>
              <a:gd name="T43" fmla="*/ 2147483646 h 19698"/>
              <a:gd name="T44" fmla="*/ 2147483646 w 15884"/>
              <a:gd name="T45" fmla="*/ 2147483646 h 19698"/>
              <a:gd name="T46" fmla="*/ 2147483646 w 15884"/>
              <a:gd name="T47" fmla="*/ 2147483646 h 19698"/>
              <a:gd name="T48" fmla="*/ 2147483646 w 15884"/>
              <a:gd name="T49" fmla="*/ 2147483646 h 19698"/>
              <a:gd name="T50" fmla="*/ 2147483646 w 15884"/>
              <a:gd name="T51" fmla="*/ 2147483646 h 19698"/>
              <a:gd name="T52" fmla="*/ 2147483646 w 15884"/>
              <a:gd name="T53" fmla="*/ 2147483646 h 19698"/>
              <a:gd name="T54" fmla="*/ 2147483646 w 15884"/>
              <a:gd name="T55" fmla="*/ 2147483646 h 19698"/>
              <a:gd name="T56" fmla="*/ 2147483646 w 15884"/>
              <a:gd name="T57" fmla="*/ 2147483646 h 19698"/>
              <a:gd name="T58" fmla="*/ 2147483646 w 15884"/>
              <a:gd name="T59" fmla="*/ 2147483646 h 19698"/>
              <a:gd name="T60" fmla="*/ 2147483646 w 15884"/>
              <a:gd name="T61" fmla="*/ 2147483646 h 19698"/>
              <a:gd name="T62" fmla="*/ 2147483646 w 15884"/>
              <a:gd name="T63" fmla="*/ 2147483646 h 19698"/>
              <a:gd name="T64" fmla="*/ 2147483646 w 15884"/>
              <a:gd name="T65" fmla="*/ 2147483646 h 19698"/>
              <a:gd name="T66" fmla="*/ 2147483646 w 15884"/>
              <a:gd name="T67" fmla="*/ 2147483646 h 19698"/>
              <a:gd name="T68" fmla="*/ 2147483646 w 15884"/>
              <a:gd name="T69" fmla="*/ 2147483646 h 19698"/>
              <a:gd name="T70" fmla="*/ 2147483646 w 15884"/>
              <a:gd name="T71" fmla="*/ 2147483646 h 19698"/>
              <a:gd name="T72" fmla="*/ 2147483646 w 15884"/>
              <a:gd name="T73" fmla="*/ 2147483646 h 19698"/>
              <a:gd name="T74" fmla="*/ 2147483646 w 15884"/>
              <a:gd name="T75" fmla="*/ 2147483646 h 19698"/>
              <a:gd name="T76" fmla="*/ 2147483646 w 15884"/>
              <a:gd name="T77" fmla="*/ 2147483646 h 19698"/>
              <a:gd name="T78" fmla="*/ 2147483646 w 15884"/>
              <a:gd name="T79" fmla="*/ 2147483646 h 19698"/>
              <a:gd name="T80" fmla="*/ 2147483646 w 15884"/>
              <a:gd name="T81" fmla="*/ 2147483646 h 19698"/>
              <a:gd name="T82" fmla="*/ 2147483646 w 15884"/>
              <a:gd name="T83" fmla="*/ 2147483646 h 19698"/>
              <a:gd name="T84" fmla="*/ 2147483646 w 15884"/>
              <a:gd name="T85" fmla="*/ 2147483646 h 19698"/>
              <a:gd name="T86" fmla="*/ 2147483646 w 15884"/>
              <a:gd name="T87" fmla="*/ 2147483646 h 19698"/>
              <a:gd name="T88" fmla="*/ 2147483646 w 15884"/>
              <a:gd name="T89" fmla="*/ 2147483646 h 19698"/>
              <a:gd name="T90" fmla="*/ 2147483646 w 15884"/>
              <a:gd name="T91" fmla="*/ 2147483646 h 19698"/>
              <a:gd name="T92" fmla="*/ 2147483646 w 15884"/>
              <a:gd name="T93" fmla="*/ 2147483646 h 19698"/>
              <a:gd name="T94" fmla="*/ 2147483646 w 15884"/>
              <a:gd name="T95" fmla="*/ 2147483646 h 19698"/>
              <a:gd name="T96" fmla="*/ 2147483646 w 15884"/>
              <a:gd name="T97" fmla="*/ 2147483646 h 19698"/>
              <a:gd name="T98" fmla="*/ 2147483646 w 15884"/>
              <a:gd name="T99" fmla="*/ 2147483646 h 19698"/>
              <a:gd name="T100" fmla="*/ 2147483646 w 15884"/>
              <a:gd name="T101" fmla="*/ 2147483646 h 19698"/>
              <a:gd name="T102" fmla="*/ 2147483646 w 15884"/>
              <a:gd name="T103" fmla="*/ 2147483646 h 19698"/>
              <a:gd name="T104" fmla="*/ 2147483646 w 15884"/>
              <a:gd name="T105" fmla="*/ 2147483646 h 19698"/>
              <a:gd name="T106" fmla="*/ 2147483646 w 15884"/>
              <a:gd name="T107" fmla="*/ 2147483646 h 19698"/>
              <a:gd name="T108" fmla="*/ 2147483646 w 15884"/>
              <a:gd name="T109" fmla="*/ 2147483646 h 19698"/>
              <a:gd name="T110" fmla="*/ 2147483646 w 15884"/>
              <a:gd name="T111" fmla="*/ 2147483646 h 19698"/>
              <a:gd name="T112" fmla="*/ 2147483646 w 15884"/>
              <a:gd name="T113" fmla="*/ 2147483646 h 19698"/>
              <a:gd name="T114" fmla="*/ 2147483646 w 15884"/>
              <a:gd name="T115" fmla="*/ 2147483646 h 19698"/>
              <a:gd name="T116" fmla="*/ 2147483646 w 15884"/>
              <a:gd name="T117" fmla="*/ 2147483646 h 19698"/>
              <a:gd name="T118" fmla="*/ 2147483646 w 15884"/>
              <a:gd name="T119" fmla="*/ 2147483646 h 19698"/>
              <a:gd name="T120" fmla="*/ 2147483646 w 15884"/>
              <a:gd name="T121" fmla="*/ 2147483646 h 19698"/>
              <a:gd name="T122" fmla="*/ 2147483646 w 15884"/>
              <a:gd name="T123" fmla="*/ 2147483646 h 19698"/>
              <a:gd name="T124" fmla="*/ 2147483646 w 15884"/>
              <a:gd name="T125" fmla="*/ 2147483646 h 1969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5884"/>
              <a:gd name="T190" fmla="*/ 0 h 19698"/>
              <a:gd name="T191" fmla="*/ 15884 w 15884"/>
              <a:gd name="T192" fmla="*/ 19698 h 1969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lnTo>
                  <a:pt x="935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lnTo>
                  <a:pt x="11262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lnTo>
                  <a:pt x="11115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lnTo>
                  <a:pt x="8694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lnTo>
                  <a:pt x="11776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lnTo>
                  <a:pt x="8951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lnTo>
                  <a:pt x="6273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lnTo>
                  <a:pt x="9868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lnTo>
                  <a:pt x="1313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lnTo>
                  <a:pt x="13060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lnTo>
                  <a:pt x="1027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lnTo>
                  <a:pt x="1012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5" name="Shape 195"/>
          <p:cNvSpPr/>
          <p:nvPr/>
        </p:nvSpPr>
        <p:spPr bwMode="auto">
          <a:xfrm>
            <a:off x="5291517" y="5334000"/>
            <a:ext cx="591962" cy="673100"/>
          </a:xfrm>
          <a:custGeom>
            <a:avLst/>
            <a:gdLst>
              <a:gd name="T0" fmla="*/ 2147483646 w 15627"/>
              <a:gd name="T1" fmla="*/ 2147483646 h 17792"/>
              <a:gd name="T2" fmla="*/ 2147483646 w 15627"/>
              <a:gd name="T3" fmla="*/ 2147483646 h 17792"/>
              <a:gd name="T4" fmla="*/ 2147483646 w 15627"/>
              <a:gd name="T5" fmla="*/ 2147483646 h 17792"/>
              <a:gd name="T6" fmla="*/ 2147483646 w 15627"/>
              <a:gd name="T7" fmla="*/ 2147483646 h 17792"/>
              <a:gd name="T8" fmla="*/ 2147483646 w 15627"/>
              <a:gd name="T9" fmla="*/ 2147483646 h 17792"/>
              <a:gd name="T10" fmla="*/ 2147483646 w 15627"/>
              <a:gd name="T11" fmla="*/ 2147483646 h 17792"/>
              <a:gd name="T12" fmla="*/ 2147483646 w 15627"/>
              <a:gd name="T13" fmla="*/ 2147483646 h 17792"/>
              <a:gd name="T14" fmla="*/ 2147483646 w 15627"/>
              <a:gd name="T15" fmla="*/ 2147483646 h 17792"/>
              <a:gd name="T16" fmla="*/ 2147483646 w 15627"/>
              <a:gd name="T17" fmla="*/ 2147483646 h 17792"/>
              <a:gd name="T18" fmla="*/ 2147483646 w 15627"/>
              <a:gd name="T19" fmla="*/ 2147483646 h 17792"/>
              <a:gd name="T20" fmla="*/ 2147483646 w 15627"/>
              <a:gd name="T21" fmla="*/ 2147483646 h 17792"/>
              <a:gd name="T22" fmla="*/ 2147483646 w 15627"/>
              <a:gd name="T23" fmla="*/ 2147483646 h 17792"/>
              <a:gd name="T24" fmla="*/ 2147483646 w 15627"/>
              <a:gd name="T25" fmla="*/ 2147483646 h 17792"/>
              <a:gd name="T26" fmla="*/ 2147483646 w 15627"/>
              <a:gd name="T27" fmla="*/ 2147483646 h 17792"/>
              <a:gd name="T28" fmla="*/ 2147483646 w 15627"/>
              <a:gd name="T29" fmla="*/ 2147483646 h 17792"/>
              <a:gd name="T30" fmla="*/ 2147483646 w 15627"/>
              <a:gd name="T31" fmla="*/ 2147483646 h 17792"/>
              <a:gd name="T32" fmla="*/ 2147483646 w 15627"/>
              <a:gd name="T33" fmla="*/ 2147483646 h 17792"/>
              <a:gd name="T34" fmla="*/ 2147483646 w 15627"/>
              <a:gd name="T35" fmla="*/ 2147483646 h 17792"/>
              <a:gd name="T36" fmla="*/ 2147483646 w 15627"/>
              <a:gd name="T37" fmla="*/ 2147483646 h 17792"/>
              <a:gd name="T38" fmla="*/ 2147483646 w 15627"/>
              <a:gd name="T39" fmla="*/ 2147483646 h 17792"/>
              <a:gd name="T40" fmla="*/ 2147483646 w 15627"/>
              <a:gd name="T41" fmla="*/ 2147483646 h 17792"/>
              <a:gd name="T42" fmla="*/ 2147483646 w 15627"/>
              <a:gd name="T43" fmla="*/ 2147483646 h 17792"/>
              <a:gd name="T44" fmla="*/ 2147483646 w 15627"/>
              <a:gd name="T45" fmla="*/ 2147483646 h 17792"/>
              <a:gd name="T46" fmla="*/ 2147483646 w 15627"/>
              <a:gd name="T47" fmla="*/ 2147483646 h 17792"/>
              <a:gd name="T48" fmla="*/ 2147483646 w 15627"/>
              <a:gd name="T49" fmla="*/ 2147483646 h 17792"/>
              <a:gd name="T50" fmla="*/ 2147483646 w 15627"/>
              <a:gd name="T51" fmla="*/ 2147483646 h 17792"/>
              <a:gd name="T52" fmla="*/ 2147483646 w 15627"/>
              <a:gd name="T53" fmla="*/ 2147483646 h 17792"/>
              <a:gd name="T54" fmla="*/ 2147483646 w 15627"/>
              <a:gd name="T55" fmla="*/ 2147483646 h 17792"/>
              <a:gd name="T56" fmla="*/ 2147483646 w 15627"/>
              <a:gd name="T57" fmla="*/ 2147483646 h 17792"/>
              <a:gd name="T58" fmla="*/ 2147483646 w 15627"/>
              <a:gd name="T59" fmla="*/ 2147483646 h 17792"/>
              <a:gd name="T60" fmla="*/ 2147483646 w 15627"/>
              <a:gd name="T61" fmla="*/ 2147483646 h 17792"/>
              <a:gd name="T62" fmla="*/ 2147483646 w 15627"/>
              <a:gd name="T63" fmla="*/ 2147483646 h 17792"/>
              <a:gd name="T64" fmla="*/ 2147483646 w 15627"/>
              <a:gd name="T65" fmla="*/ 2147483646 h 17792"/>
              <a:gd name="T66" fmla="*/ 2147483646 w 15627"/>
              <a:gd name="T67" fmla="*/ 2147483646 h 17792"/>
              <a:gd name="T68" fmla="*/ 2147483646 w 15627"/>
              <a:gd name="T69" fmla="*/ 2147483646 h 17792"/>
              <a:gd name="T70" fmla="*/ 2147483646 w 15627"/>
              <a:gd name="T71" fmla="*/ 2147483646 h 17792"/>
              <a:gd name="T72" fmla="*/ 2147483646 w 15627"/>
              <a:gd name="T73" fmla="*/ 2147483646 h 17792"/>
              <a:gd name="T74" fmla="*/ 2147483646 w 15627"/>
              <a:gd name="T75" fmla="*/ 2147483646 h 17792"/>
              <a:gd name="T76" fmla="*/ 2147483646 w 15627"/>
              <a:gd name="T77" fmla="*/ 2147483646 h 17792"/>
              <a:gd name="T78" fmla="*/ 2147483646 w 15627"/>
              <a:gd name="T79" fmla="*/ 2147483646 h 17792"/>
              <a:gd name="T80" fmla="*/ 2147483646 w 15627"/>
              <a:gd name="T81" fmla="*/ 2147483646 h 17792"/>
              <a:gd name="T82" fmla="*/ 2147483646 w 15627"/>
              <a:gd name="T83" fmla="*/ 2147483646 h 17792"/>
              <a:gd name="T84" fmla="*/ 2147483646 w 15627"/>
              <a:gd name="T85" fmla="*/ 2147483646 h 17792"/>
              <a:gd name="T86" fmla="*/ 2147483646 w 15627"/>
              <a:gd name="T87" fmla="*/ 2147483646 h 17792"/>
              <a:gd name="T88" fmla="*/ 2147483646 w 15627"/>
              <a:gd name="T89" fmla="*/ 2147483646 h 17792"/>
              <a:gd name="T90" fmla="*/ 2147483646 w 15627"/>
              <a:gd name="T91" fmla="*/ 2147483646 h 17792"/>
              <a:gd name="T92" fmla="*/ 2147483646 w 15627"/>
              <a:gd name="T93" fmla="*/ 2147483646 h 17792"/>
              <a:gd name="T94" fmla="*/ 2147483646 w 15627"/>
              <a:gd name="T95" fmla="*/ 2147483646 h 17792"/>
              <a:gd name="T96" fmla="*/ 2147483646 w 15627"/>
              <a:gd name="T97" fmla="*/ 2147483646 h 17792"/>
              <a:gd name="T98" fmla="*/ 2147483646 w 15627"/>
              <a:gd name="T99" fmla="*/ 2147483646 h 17792"/>
              <a:gd name="T100" fmla="*/ 2147483646 w 15627"/>
              <a:gd name="T101" fmla="*/ 2147483646 h 17792"/>
              <a:gd name="T102" fmla="*/ 2147483646 w 15627"/>
              <a:gd name="T103" fmla="*/ 2147483646 h 17792"/>
              <a:gd name="T104" fmla="*/ 2147483646 w 15627"/>
              <a:gd name="T105" fmla="*/ 2147483646 h 17792"/>
              <a:gd name="T106" fmla="*/ 2147483646 w 15627"/>
              <a:gd name="T107" fmla="*/ 2147483646 h 17792"/>
              <a:gd name="T108" fmla="*/ 2147483646 w 15627"/>
              <a:gd name="T109" fmla="*/ 2147483646 h 17792"/>
              <a:gd name="T110" fmla="*/ 2147483646 w 15627"/>
              <a:gd name="T111" fmla="*/ 2147483646 h 17792"/>
              <a:gd name="T112" fmla="*/ 2147483646 w 15627"/>
              <a:gd name="T113" fmla="*/ 2147483646 h 17792"/>
              <a:gd name="T114" fmla="*/ 2147483646 w 15627"/>
              <a:gd name="T115" fmla="*/ 2147483646 h 17792"/>
              <a:gd name="T116" fmla="*/ 2147483646 w 15627"/>
              <a:gd name="T117" fmla="*/ 2147483646 h 17792"/>
              <a:gd name="T118" fmla="*/ 2147483646 w 15627"/>
              <a:gd name="T119" fmla="*/ 2147483646 h 17792"/>
              <a:gd name="T120" fmla="*/ 2147483646 w 15627"/>
              <a:gd name="T121" fmla="*/ 2147483646 h 17792"/>
              <a:gd name="T122" fmla="*/ 2147483646 w 15627"/>
              <a:gd name="T123" fmla="*/ 2147483646 h 17792"/>
              <a:gd name="T124" fmla="*/ 2147483646 w 15627"/>
              <a:gd name="T125" fmla="*/ 2147483646 h 177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5627"/>
              <a:gd name="T190" fmla="*/ 0 h 17792"/>
              <a:gd name="T191" fmla="*/ 15627 w 15627"/>
              <a:gd name="T192" fmla="*/ 17792 h 1779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lnTo>
                  <a:pt x="10528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lnTo>
                  <a:pt x="3559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lnTo>
                  <a:pt x="6677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lnTo>
                  <a:pt x="12876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lnTo>
                  <a:pt x="3962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6" name="Shape 196"/>
          <p:cNvSpPr/>
          <p:nvPr/>
        </p:nvSpPr>
        <p:spPr bwMode="auto">
          <a:xfrm>
            <a:off x="8378666" y="5613400"/>
            <a:ext cx="278773" cy="611188"/>
          </a:xfrm>
          <a:custGeom>
            <a:avLst/>
            <a:gdLst>
              <a:gd name="T0" fmla="*/ 2147483646 w 7411"/>
              <a:gd name="T1" fmla="*/ 2147483646 h 16178"/>
              <a:gd name="T2" fmla="*/ 2147483646 w 7411"/>
              <a:gd name="T3" fmla="*/ 2147483646 h 16178"/>
              <a:gd name="T4" fmla="*/ 2147483646 w 7411"/>
              <a:gd name="T5" fmla="*/ 2147483646 h 16178"/>
              <a:gd name="T6" fmla="*/ 2147483646 w 7411"/>
              <a:gd name="T7" fmla="*/ 2147483646 h 16178"/>
              <a:gd name="T8" fmla="*/ 2147483646 w 7411"/>
              <a:gd name="T9" fmla="*/ 2147483646 h 16178"/>
              <a:gd name="T10" fmla="*/ 2147483646 w 7411"/>
              <a:gd name="T11" fmla="*/ 2147483646 h 16178"/>
              <a:gd name="T12" fmla="*/ 2147483646 w 7411"/>
              <a:gd name="T13" fmla="*/ 2147483646 h 16178"/>
              <a:gd name="T14" fmla="*/ 2147483646 w 7411"/>
              <a:gd name="T15" fmla="*/ 2147483646 h 16178"/>
              <a:gd name="T16" fmla="*/ 2147483646 w 7411"/>
              <a:gd name="T17" fmla="*/ 2147483646 h 16178"/>
              <a:gd name="T18" fmla="*/ 2147483646 w 7411"/>
              <a:gd name="T19" fmla="*/ 2147483646 h 16178"/>
              <a:gd name="T20" fmla="*/ 2147483646 w 7411"/>
              <a:gd name="T21" fmla="*/ 2147483646 h 16178"/>
              <a:gd name="T22" fmla="*/ 2147483646 w 7411"/>
              <a:gd name="T23" fmla="*/ 2147483646 h 16178"/>
              <a:gd name="T24" fmla="*/ 2147483646 w 7411"/>
              <a:gd name="T25" fmla="*/ 2147483646 h 16178"/>
              <a:gd name="T26" fmla="*/ 2147483646 w 7411"/>
              <a:gd name="T27" fmla="*/ 2147483646 h 16178"/>
              <a:gd name="T28" fmla="*/ 2147483646 w 7411"/>
              <a:gd name="T29" fmla="*/ 2147483646 h 16178"/>
              <a:gd name="T30" fmla="*/ 2147483646 w 7411"/>
              <a:gd name="T31" fmla="*/ 2147483646 h 16178"/>
              <a:gd name="T32" fmla="*/ 2147483646 w 7411"/>
              <a:gd name="T33" fmla="*/ 2147483646 h 16178"/>
              <a:gd name="T34" fmla="*/ 2147483646 w 7411"/>
              <a:gd name="T35" fmla="*/ 2147483646 h 16178"/>
              <a:gd name="T36" fmla="*/ 2147483646 w 7411"/>
              <a:gd name="T37" fmla="*/ 2147483646 h 16178"/>
              <a:gd name="T38" fmla="*/ 2147483646 w 7411"/>
              <a:gd name="T39" fmla="*/ 2147483646 h 16178"/>
              <a:gd name="T40" fmla="*/ 2147483646 w 7411"/>
              <a:gd name="T41" fmla="*/ 2147483646 h 16178"/>
              <a:gd name="T42" fmla="*/ 2147483646 w 7411"/>
              <a:gd name="T43" fmla="*/ 2147483646 h 16178"/>
              <a:gd name="T44" fmla="*/ 2147483646 w 7411"/>
              <a:gd name="T45" fmla="*/ 2147483646 h 16178"/>
              <a:gd name="T46" fmla="*/ 2147483646 w 7411"/>
              <a:gd name="T47" fmla="*/ 2147483646 h 16178"/>
              <a:gd name="T48" fmla="*/ 2147483646 w 7411"/>
              <a:gd name="T49" fmla="*/ 2147483646 h 16178"/>
              <a:gd name="T50" fmla="*/ 2147483646 w 7411"/>
              <a:gd name="T51" fmla="*/ 2147483646 h 16178"/>
              <a:gd name="T52" fmla="*/ 2147483646 w 7411"/>
              <a:gd name="T53" fmla="*/ 2147483646 h 16178"/>
              <a:gd name="T54" fmla="*/ 2147483646 w 7411"/>
              <a:gd name="T55" fmla="*/ 2147483646 h 16178"/>
              <a:gd name="T56" fmla="*/ 2147483646 w 7411"/>
              <a:gd name="T57" fmla="*/ 2147483646 h 16178"/>
              <a:gd name="T58" fmla="*/ 2147483646 w 7411"/>
              <a:gd name="T59" fmla="*/ 2147483646 h 16178"/>
              <a:gd name="T60" fmla="*/ 2147483646 w 7411"/>
              <a:gd name="T61" fmla="*/ 2147483646 h 16178"/>
              <a:gd name="T62" fmla="*/ 2147483646 w 7411"/>
              <a:gd name="T63" fmla="*/ 2147483646 h 16178"/>
              <a:gd name="T64" fmla="*/ 2147483646 w 7411"/>
              <a:gd name="T65" fmla="*/ 2147483646 h 16178"/>
              <a:gd name="T66" fmla="*/ 2147483646 w 7411"/>
              <a:gd name="T67" fmla="*/ 2147483646 h 16178"/>
              <a:gd name="T68" fmla="*/ 2147483646 w 7411"/>
              <a:gd name="T69" fmla="*/ 2147483646 h 16178"/>
              <a:gd name="T70" fmla="*/ 2147483646 w 7411"/>
              <a:gd name="T71" fmla="*/ 2147483646 h 16178"/>
              <a:gd name="T72" fmla="*/ 2147483646 w 7411"/>
              <a:gd name="T73" fmla="*/ 2147483646 h 16178"/>
              <a:gd name="T74" fmla="*/ 2147483646 w 7411"/>
              <a:gd name="T75" fmla="*/ 2147483646 h 16178"/>
              <a:gd name="T76" fmla="*/ 2147483646 w 7411"/>
              <a:gd name="T77" fmla="*/ 2147483646 h 16178"/>
              <a:gd name="T78" fmla="*/ 2147483646 w 7411"/>
              <a:gd name="T79" fmla="*/ 2147483646 h 16178"/>
              <a:gd name="T80" fmla="*/ 2147483646 w 7411"/>
              <a:gd name="T81" fmla="*/ 2147483646 h 16178"/>
              <a:gd name="T82" fmla="*/ 2147483646 w 7411"/>
              <a:gd name="T83" fmla="*/ 2147483646 h 16178"/>
              <a:gd name="T84" fmla="*/ 2147483646 w 7411"/>
              <a:gd name="T85" fmla="*/ 2147483646 h 16178"/>
              <a:gd name="T86" fmla="*/ 2147483646 w 7411"/>
              <a:gd name="T87" fmla="*/ 2147483646 h 16178"/>
              <a:gd name="T88" fmla="*/ 2147483646 w 7411"/>
              <a:gd name="T89" fmla="*/ 2147483646 h 16178"/>
              <a:gd name="T90" fmla="*/ 2147483646 w 7411"/>
              <a:gd name="T91" fmla="*/ 2147483646 h 16178"/>
              <a:gd name="T92" fmla="*/ 2147483646 w 7411"/>
              <a:gd name="T93" fmla="*/ 2147483646 h 16178"/>
              <a:gd name="T94" fmla="*/ 2147483646 w 7411"/>
              <a:gd name="T95" fmla="*/ 2147483646 h 16178"/>
              <a:gd name="T96" fmla="*/ 2147483646 w 7411"/>
              <a:gd name="T97" fmla="*/ 2147483646 h 16178"/>
              <a:gd name="T98" fmla="*/ 2147483646 w 7411"/>
              <a:gd name="T99" fmla="*/ 2147483646 h 16178"/>
              <a:gd name="T100" fmla="*/ 2147483646 w 7411"/>
              <a:gd name="T101" fmla="*/ 2147483646 h 16178"/>
              <a:gd name="T102" fmla="*/ 2147483646 w 7411"/>
              <a:gd name="T103" fmla="*/ 2147483646 h 16178"/>
              <a:gd name="T104" fmla="*/ 2147483646 w 7411"/>
              <a:gd name="T105" fmla="*/ 2147483646 h 16178"/>
              <a:gd name="T106" fmla="*/ 2147483646 w 7411"/>
              <a:gd name="T107" fmla="*/ 2147483646 h 16178"/>
              <a:gd name="T108" fmla="*/ 2147483646 w 7411"/>
              <a:gd name="T109" fmla="*/ 2147483646 h 16178"/>
              <a:gd name="T110" fmla="*/ 2147483646 w 7411"/>
              <a:gd name="T111" fmla="*/ 2147483646 h 16178"/>
              <a:gd name="T112" fmla="*/ 2147483646 w 7411"/>
              <a:gd name="T113" fmla="*/ 2147483646 h 16178"/>
              <a:gd name="T114" fmla="*/ 2147483646 w 7411"/>
              <a:gd name="T115" fmla="*/ 2147483646 h 16178"/>
              <a:gd name="T116" fmla="*/ 2147483646 w 7411"/>
              <a:gd name="T117" fmla="*/ 2147483646 h 16178"/>
              <a:gd name="T118" fmla="*/ 2147483646 w 7411"/>
              <a:gd name="T119" fmla="*/ 2147483646 h 16178"/>
              <a:gd name="T120" fmla="*/ 2147483646 w 7411"/>
              <a:gd name="T121" fmla="*/ 2147483646 h 16178"/>
              <a:gd name="T122" fmla="*/ 2147483646 w 7411"/>
              <a:gd name="T123" fmla="*/ 2147483646 h 16178"/>
              <a:gd name="T124" fmla="*/ 2147483646 w 7411"/>
              <a:gd name="T125" fmla="*/ 2147483646 h 1617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411"/>
              <a:gd name="T190" fmla="*/ 0 h 16178"/>
              <a:gd name="T191" fmla="*/ 7411 w 7411"/>
              <a:gd name="T192" fmla="*/ 16178 h 1617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lnTo>
                  <a:pt x="3339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lnTo>
                  <a:pt x="6273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lnTo>
                  <a:pt x="4879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lnTo>
                  <a:pt x="3265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7" name="Shape 197"/>
          <p:cNvSpPr/>
          <p:nvPr/>
        </p:nvSpPr>
        <p:spPr bwMode="auto">
          <a:xfrm>
            <a:off x="7662806" y="5391151"/>
            <a:ext cx="550662" cy="676275"/>
          </a:xfrm>
          <a:custGeom>
            <a:avLst/>
            <a:gdLst>
              <a:gd name="T0" fmla="*/ 2147483646 w 14601"/>
              <a:gd name="T1" fmla="*/ 2147483646 h 17901"/>
              <a:gd name="T2" fmla="*/ 2147483646 w 14601"/>
              <a:gd name="T3" fmla="*/ 2147483646 h 17901"/>
              <a:gd name="T4" fmla="*/ 2147483646 w 14601"/>
              <a:gd name="T5" fmla="*/ 2147483646 h 17901"/>
              <a:gd name="T6" fmla="*/ 2147483646 w 14601"/>
              <a:gd name="T7" fmla="*/ 2147483646 h 17901"/>
              <a:gd name="T8" fmla="*/ 2147483646 w 14601"/>
              <a:gd name="T9" fmla="*/ 2147483646 h 17901"/>
              <a:gd name="T10" fmla="*/ 2147483646 w 14601"/>
              <a:gd name="T11" fmla="*/ 2147483646 h 17901"/>
              <a:gd name="T12" fmla="*/ 2147483646 w 14601"/>
              <a:gd name="T13" fmla="*/ 2147483646 h 17901"/>
              <a:gd name="T14" fmla="*/ 2147483646 w 14601"/>
              <a:gd name="T15" fmla="*/ 2147483646 h 17901"/>
              <a:gd name="T16" fmla="*/ 2147483646 w 14601"/>
              <a:gd name="T17" fmla="*/ 2147483646 h 17901"/>
              <a:gd name="T18" fmla="*/ 2147483646 w 14601"/>
              <a:gd name="T19" fmla="*/ 2147483646 h 17901"/>
              <a:gd name="T20" fmla="*/ 2147483646 w 14601"/>
              <a:gd name="T21" fmla="*/ 2147483646 h 17901"/>
              <a:gd name="T22" fmla="*/ 2147483646 w 14601"/>
              <a:gd name="T23" fmla="*/ 2147483646 h 17901"/>
              <a:gd name="T24" fmla="*/ 2147483646 w 14601"/>
              <a:gd name="T25" fmla="*/ 2147483646 h 17901"/>
              <a:gd name="T26" fmla="*/ 2147483646 w 14601"/>
              <a:gd name="T27" fmla="*/ 2147483646 h 17901"/>
              <a:gd name="T28" fmla="*/ 2147483646 w 14601"/>
              <a:gd name="T29" fmla="*/ 2147483646 h 17901"/>
              <a:gd name="T30" fmla="*/ 2147483646 w 14601"/>
              <a:gd name="T31" fmla="*/ 2147483646 h 17901"/>
              <a:gd name="T32" fmla="*/ 2147483646 w 14601"/>
              <a:gd name="T33" fmla="*/ 2147483646 h 17901"/>
              <a:gd name="T34" fmla="*/ 2147483646 w 14601"/>
              <a:gd name="T35" fmla="*/ 2147483646 h 17901"/>
              <a:gd name="T36" fmla="*/ 2147483646 w 14601"/>
              <a:gd name="T37" fmla="*/ 2147483646 h 17901"/>
              <a:gd name="T38" fmla="*/ 2147483646 w 14601"/>
              <a:gd name="T39" fmla="*/ 2147483646 h 17901"/>
              <a:gd name="T40" fmla="*/ 2147483646 w 14601"/>
              <a:gd name="T41" fmla="*/ 2147483646 h 17901"/>
              <a:gd name="T42" fmla="*/ 2147483646 w 14601"/>
              <a:gd name="T43" fmla="*/ 2147483646 h 17901"/>
              <a:gd name="T44" fmla="*/ 2147483646 w 14601"/>
              <a:gd name="T45" fmla="*/ 2147483646 h 17901"/>
              <a:gd name="T46" fmla="*/ 2147483646 w 14601"/>
              <a:gd name="T47" fmla="*/ 2147483646 h 17901"/>
              <a:gd name="T48" fmla="*/ 2147483646 w 14601"/>
              <a:gd name="T49" fmla="*/ 2147483646 h 17901"/>
              <a:gd name="T50" fmla="*/ 2147483646 w 14601"/>
              <a:gd name="T51" fmla="*/ 2147483646 h 17901"/>
              <a:gd name="T52" fmla="*/ 2147483646 w 14601"/>
              <a:gd name="T53" fmla="*/ 2147483646 h 17901"/>
              <a:gd name="T54" fmla="*/ 2147483646 w 14601"/>
              <a:gd name="T55" fmla="*/ 2147483646 h 17901"/>
              <a:gd name="T56" fmla="*/ 2147483646 w 14601"/>
              <a:gd name="T57" fmla="*/ 2147483646 h 17901"/>
              <a:gd name="T58" fmla="*/ 2147483646 w 14601"/>
              <a:gd name="T59" fmla="*/ 2147483646 h 17901"/>
              <a:gd name="T60" fmla="*/ 2147483646 w 14601"/>
              <a:gd name="T61" fmla="*/ 2147483646 h 17901"/>
              <a:gd name="T62" fmla="*/ 2147483646 w 14601"/>
              <a:gd name="T63" fmla="*/ 2147483646 h 17901"/>
              <a:gd name="T64" fmla="*/ 2147483646 w 14601"/>
              <a:gd name="T65" fmla="*/ 2147483646 h 17901"/>
              <a:gd name="T66" fmla="*/ 2147483646 w 14601"/>
              <a:gd name="T67" fmla="*/ 2147483646 h 17901"/>
              <a:gd name="T68" fmla="*/ 2147483646 w 14601"/>
              <a:gd name="T69" fmla="*/ 2147483646 h 17901"/>
              <a:gd name="T70" fmla="*/ 2147483646 w 14601"/>
              <a:gd name="T71" fmla="*/ 2147483646 h 17901"/>
              <a:gd name="T72" fmla="*/ 2147483646 w 14601"/>
              <a:gd name="T73" fmla="*/ 2147483646 h 17901"/>
              <a:gd name="T74" fmla="*/ 2147483646 w 14601"/>
              <a:gd name="T75" fmla="*/ 2147483646 h 17901"/>
              <a:gd name="T76" fmla="*/ 2147483646 w 14601"/>
              <a:gd name="T77" fmla="*/ 2147483646 h 17901"/>
              <a:gd name="T78" fmla="*/ 2147483646 w 14601"/>
              <a:gd name="T79" fmla="*/ 2147483646 h 17901"/>
              <a:gd name="T80" fmla="*/ 2147483646 w 14601"/>
              <a:gd name="T81" fmla="*/ 2147483646 h 17901"/>
              <a:gd name="T82" fmla="*/ 2147483646 w 14601"/>
              <a:gd name="T83" fmla="*/ 2147483646 h 17901"/>
              <a:gd name="T84" fmla="*/ 2147483646 w 14601"/>
              <a:gd name="T85" fmla="*/ 2147483646 h 17901"/>
              <a:gd name="T86" fmla="*/ 2147483646 w 14601"/>
              <a:gd name="T87" fmla="*/ 2147483646 h 17901"/>
              <a:gd name="T88" fmla="*/ 2147483646 w 14601"/>
              <a:gd name="T89" fmla="*/ 2147483646 h 17901"/>
              <a:gd name="T90" fmla="*/ 2147483646 w 14601"/>
              <a:gd name="T91" fmla="*/ 2147483646 h 17901"/>
              <a:gd name="T92" fmla="*/ 2147483646 w 14601"/>
              <a:gd name="T93" fmla="*/ 2147483646 h 17901"/>
              <a:gd name="T94" fmla="*/ 2147483646 w 14601"/>
              <a:gd name="T95" fmla="*/ 2147483646 h 17901"/>
              <a:gd name="T96" fmla="*/ 2147483646 w 14601"/>
              <a:gd name="T97" fmla="*/ 2147483646 h 17901"/>
              <a:gd name="T98" fmla="*/ 2147483646 w 14601"/>
              <a:gd name="T99" fmla="*/ 2147483646 h 17901"/>
              <a:gd name="T100" fmla="*/ 2147483646 w 14601"/>
              <a:gd name="T101" fmla="*/ 2147483646 h 17901"/>
              <a:gd name="T102" fmla="*/ 2147483646 w 14601"/>
              <a:gd name="T103" fmla="*/ 2147483646 h 17901"/>
              <a:gd name="T104" fmla="*/ 2147483646 w 14601"/>
              <a:gd name="T105" fmla="*/ 2147483646 h 17901"/>
              <a:gd name="T106" fmla="*/ 2147483646 w 14601"/>
              <a:gd name="T107" fmla="*/ 2147483646 h 17901"/>
              <a:gd name="T108" fmla="*/ 2147483646 w 14601"/>
              <a:gd name="T109" fmla="*/ 2147483646 h 17901"/>
              <a:gd name="T110" fmla="*/ 2147483646 w 14601"/>
              <a:gd name="T111" fmla="*/ 2147483646 h 17901"/>
              <a:gd name="T112" fmla="*/ 2147483646 w 14601"/>
              <a:gd name="T113" fmla="*/ 2147483646 h 17901"/>
              <a:gd name="T114" fmla="*/ 2147483646 w 14601"/>
              <a:gd name="T115" fmla="*/ 2147483646 h 17901"/>
              <a:gd name="T116" fmla="*/ 2147483646 w 14601"/>
              <a:gd name="T117" fmla="*/ 2147483646 h 17901"/>
              <a:gd name="T118" fmla="*/ 2147483646 w 14601"/>
              <a:gd name="T119" fmla="*/ 2147483646 h 1790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4601"/>
              <a:gd name="T181" fmla="*/ 0 h 17901"/>
              <a:gd name="T182" fmla="*/ 14601 w 14601"/>
              <a:gd name="T183" fmla="*/ 17901 h 1790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lnTo>
                  <a:pt x="689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lnTo>
                  <a:pt x="6457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lnTo>
                  <a:pt x="9135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lnTo>
                  <a:pt x="6970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lnTo>
                  <a:pt x="979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8" name="Shape 198"/>
          <p:cNvSpPr/>
          <p:nvPr/>
        </p:nvSpPr>
        <p:spPr bwMode="auto">
          <a:xfrm>
            <a:off x="9418041" y="5508626"/>
            <a:ext cx="609170" cy="568325"/>
          </a:xfrm>
          <a:custGeom>
            <a:avLst/>
            <a:gdLst>
              <a:gd name="T0" fmla="*/ 2147483646 w 16105"/>
              <a:gd name="T1" fmla="*/ 2147483646 h 15004"/>
              <a:gd name="T2" fmla="*/ 2147483646 w 16105"/>
              <a:gd name="T3" fmla="*/ 2147483646 h 15004"/>
              <a:gd name="T4" fmla="*/ 2147483646 w 16105"/>
              <a:gd name="T5" fmla="*/ 2147483646 h 15004"/>
              <a:gd name="T6" fmla="*/ 2147483646 w 16105"/>
              <a:gd name="T7" fmla="*/ 2147483646 h 15004"/>
              <a:gd name="T8" fmla="*/ 2147483646 w 16105"/>
              <a:gd name="T9" fmla="*/ 2147483646 h 15004"/>
              <a:gd name="T10" fmla="*/ 2147483646 w 16105"/>
              <a:gd name="T11" fmla="*/ 2147483646 h 15004"/>
              <a:gd name="T12" fmla="*/ 2147483646 w 16105"/>
              <a:gd name="T13" fmla="*/ 2147483646 h 15004"/>
              <a:gd name="T14" fmla="*/ 2147483646 w 16105"/>
              <a:gd name="T15" fmla="*/ 2147483646 h 15004"/>
              <a:gd name="T16" fmla="*/ 2147483646 w 16105"/>
              <a:gd name="T17" fmla="*/ 2147483646 h 15004"/>
              <a:gd name="T18" fmla="*/ 2147483646 w 16105"/>
              <a:gd name="T19" fmla="*/ 2147483646 h 15004"/>
              <a:gd name="T20" fmla="*/ 2147483646 w 16105"/>
              <a:gd name="T21" fmla="*/ 2147483646 h 15004"/>
              <a:gd name="T22" fmla="*/ 2147483646 w 16105"/>
              <a:gd name="T23" fmla="*/ 2147483646 h 15004"/>
              <a:gd name="T24" fmla="*/ 2147483646 w 16105"/>
              <a:gd name="T25" fmla="*/ 2147483646 h 15004"/>
              <a:gd name="T26" fmla="*/ 2147483646 w 16105"/>
              <a:gd name="T27" fmla="*/ 2147483646 h 15004"/>
              <a:gd name="T28" fmla="*/ 2147483646 w 16105"/>
              <a:gd name="T29" fmla="*/ 2147483646 h 15004"/>
              <a:gd name="T30" fmla="*/ 2147483646 w 16105"/>
              <a:gd name="T31" fmla="*/ 2147483646 h 15004"/>
              <a:gd name="T32" fmla="*/ 2147483646 w 16105"/>
              <a:gd name="T33" fmla="*/ 2147483646 h 15004"/>
              <a:gd name="T34" fmla="*/ 2147483646 w 16105"/>
              <a:gd name="T35" fmla="*/ 2147483646 h 15004"/>
              <a:gd name="T36" fmla="*/ 2147483646 w 16105"/>
              <a:gd name="T37" fmla="*/ 2147483646 h 15004"/>
              <a:gd name="T38" fmla="*/ 2147483646 w 16105"/>
              <a:gd name="T39" fmla="*/ 2147483646 h 15004"/>
              <a:gd name="T40" fmla="*/ 2147483646 w 16105"/>
              <a:gd name="T41" fmla="*/ 2147483646 h 15004"/>
              <a:gd name="T42" fmla="*/ 2147483646 w 16105"/>
              <a:gd name="T43" fmla="*/ 2147483646 h 15004"/>
              <a:gd name="T44" fmla="*/ 2147483646 w 16105"/>
              <a:gd name="T45" fmla="*/ 2147483646 h 15004"/>
              <a:gd name="T46" fmla="*/ 2147483646 w 16105"/>
              <a:gd name="T47" fmla="*/ 2147483646 h 15004"/>
              <a:gd name="T48" fmla="*/ 2147483646 w 16105"/>
              <a:gd name="T49" fmla="*/ 2147483646 h 15004"/>
              <a:gd name="T50" fmla="*/ 2147483646 w 16105"/>
              <a:gd name="T51" fmla="*/ 2147483646 h 15004"/>
              <a:gd name="T52" fmla="*/ 2147483646 w 16105"/>
              <a:gd name="T53" fmla="*/ 2147483646 h 15004"/>
              <a:gd name="T54" fmla="*/ 2147483646 w 16105"/>
              <a:gd name="T55" fmla="*/ 2147483646 h 15004"/>
              <a:gd name="T56" fmla="*/ 2147483646 w 16105"/>
              <a:gd name="T57" fmla="*/ 2147483646 h 15004"/>
              <a:gd name="T58" fmla="*/ 2147483646 w 16105"/>
              <a:gd name="T59" fmla="*/ 2147483646 h 15004"/>
              <a:gd name="T60" fmla="*/ 2147483646 w 16105"/>
              <a:gd name="T61" fmla="*/ 2147483646 h 15004"/>
              <a:gd name="T62" fmla="*/ 2147483646 w 16105"/>
              <a:gd name="T63" fmla="*/ 2147483646 h 15004"/>
              <a:gd name="T64" fmla="*/ 2147483646 w 16105"/>
              <a:gd name="T65" fmla="*/ 2147483646 h 15004"/>
              <a:gd name="T66" fmla="*/ 2147483646 w 16105"/>
              <a:gd name="T67" fmla="*/ 2147483646 h 15004"/>
              <a:gd name="T68" fmla="*/ 2147483646 w 16105"/>
              <a:gd name="T69" fmla="*/ 2147483646 h 15004"/>
              <a:gd name="T70" fmla="*/ 2147483646 w 16105"/>
              <a:gd name="T71" fmla="*/ 2147483646 h 15004"/>
              <a:gd name="T72" fmla="*/ 2147483646 w 16105"/>
              <a:gd name="T73" fmla="*/ 2147483646 h 15004"/>
              <a:gd name="T74" fmla="*/ 2147483646 w 16105"/>
              <a:gd name="T75" fmla="*/ 2147483646 h 15004"/>
              <a:gd name="T76" fmla="*/ 2147483646 w 16105"/>
              <a:gd name="T77" fmla="*/ 2147483646 h 15004"/>
              <a:gd name="T78" fmla="*/ 2147483646 w 16105"/>
              <a:gd name="T79" fmla="*/ 2147483646 h 15004"/>
              <a:gd name="T80" fmla="*/ 2147483646 w 16105"/>
              <a:gd name="T81" fmla="*/ 2147483646 h 15004"/>
              <a:gd name="T82" fmla="*/ 2147483646 w 16105"/>
              <a:gd name="T83" fmla="*/ 2147483646 h 15004"/>
              <a:gd name="T84" fmla="*/ 2147483646 w 16105"/>
              <a:gd name="T85" fmla="*/ 2147483646 h 15004"/>
              <a:gd name="T86" fmla="*/ 2147483646 w 16105"/>
              <a:gd name="T87" fmla="*/ 2147483646 h 15004"/>
              <a:gd name="T88" fmla="*/ 2147483646 w 16105"/>
              <a:gd name="T89" fmla="*/ 2147483646 h 15004"/>
              <a:gd name="T90" fmla="*/ 2147483646 w 16105"/>
              <a:gd name="T91" fmla="*/ 2147483646 h 15004"/>
              <a:gd name="T92" fmla="*/ 2147483646 w 16105"/>
              <a:gd name="T93" fmla="*/ 2147483646 h 15004"/>
              <a:gd name="T94" fmla="*/ 2147483646 w 16105"/>
              <a:gd name="T95" fmla="*/ 2147483646 h 15004"/>
              <a:gd name="T96" fmla="*/ 2147483646 w 16105"/>
              <a:gd name="T97" fmla="*/ 2147483646 h 15004"/>
              <a:gd name="T98" fmla="*/ 2147483646 w 16105"/>
              <a:gd name="T99" fmla="*/ 2147483646 h 15004"/>
              <a:gd name="T100" fmla="*/ 2147483646 w 16105"/>
              <a:gd name="T101" fmla="*/ 2147483646 h 15004"/>
              <a:gd name="T102" fmla="*/ 2147483646 w 16105"/>
              <a:gd name="T103" fmla="*/ 2147483646 h 15004"/>
              <a:gd name="T104" fmla="*/ 2147483646 w 16105"/>
              <a:gd name="T105" fmla="*/ 2147483646 h 15004"/>
              <a:gd name="T106" fmla="*/ 2147483646 w 16105"/>
              <a:gd name="T107" fmla="*/ 2147483646 h 15004"/>
              <a:gd name="T108" fmla="*/ 2147483646 w 16105"/>
              <a:gd name="T109" fmla="*/ 2147483646 h 15004"/>
              <a:gd name="T110" fmla="*/ 2147483646 w 16105"/>
              <a:gd name="T111" fmla="*/ 2147483646 h 15004"/>
              <a:gd name="T112" fmla="*/ 2147483646 w 16105"/>
              <a:gd name="T113" fmla="*/ 2147483646 h 15004"/>
              <a:gd name="T114" fmla="*/ 2147483646 w 16105"/>
              <a:gd name="T115" fmla="*/ 2147483646 h 15004"/>
              <a:gd name="T116" fmla="*/ 2147483646 w 16105"/>
              <a:gd name="T117" fmla="*/ 2147483646 h 15004"/>
              <a:gd name="T118" fmla="*/ 2147483646 w 16105"/>
              <a:gd name="T119" fmla="*/ 2147483646 h 15004"/>
              <a:gd name="T120" fmla="*/ 2147483646 w 16105"/>
              <a:gd name="T121" fmla="*/ 2147483646 h 150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105"/>
              <a:gd name="T184" fmla="*/ 0 h 15004"/>
              <a:gd name="T185" fmla="*/ 16105 w 16105"/>
              <a:gd name="T186" fmla="*/ 15004 h 150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lnTo>
                  <a:pt x="14123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lnTo>
                  <a:pt x="13757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lnTo>
                  <a:pt x="6530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lnTo>
                  <a:pt x="935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lnTo>
                  <a:pt x="7154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lnTo>
                  <a:pt x="7704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lnTo>
                  <a:pt x="6824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9" name="Shape 199"/>
          <p:cNvSpPr/>
          <p:nvPr/>
        </p:nvSpPr>
        <p:spPr bwMode="auto">
          <a:xfrm>
            <a:off x="11656825" y="5556250"/>
            <a:ext cx="660794" cy="452438"/>
          </a:xfrm>
          <a:custGeom>
            <a:avLst/>
            <a:gdLst>
              <a:gd name="T0" fmla="*/ 2147483646 w 17461"/>
              <a:gd name="T1" fmla="*/ 2147483646 h 11995"/>
              <a:gd name="T2" fmla="*/ 2147483646 w 17461"/>
              <a:gd name="T3" fmla="*/ 2147483646 h 11995"/>
              <a:gd name="T4" fmla="*/ 2147483646 w 17461"/>
              <a:gd name="T5" fmla="*/ 2147483646 h 11995"/>
              <a:gd name="T6" fmla="*/ 2147483646 w 17461"/>
              <a:gd name="T7" fmla="*/ 2147483646 h 11995"/>
              <a:gd name="T8" fmla="*/ 2147483646 w 17461"/>
              <a:gd name="T9" fmla="*/ 2147483646 h 11995"/>
              <a:gd name="T10" fmla="*/ 2147483646 w 17461"/>
              <a:gd name="T11" fmla="*/ 2147483646 h 11995"/>
              <a:gd name="T12" fmla="*/ 2147483646 w 17461"/>
              <a:gd name="T13" fmla="*/ 2147483646 h 11995"/>
              <a:gd name="T14" fmla="*/ 2147483646 w 17461"/>
              <a:gd name="T15" fmla="*/ 2147483646 h 11995"/>
              <a:gd name="T16" fmla="*/ 2147483646 w 17461"/>
              <a:gd name="T17" fmla="*/ 2147483646 h 11995"/>
              <a:gd name="T18" fmla="*/ 2147483646 w 17461"/>
              <a:gd name="T19" fmla="*/ 2147483646 h 11995"/>
              <a:gd name="T20" fmla="*/ 2147483646 w 17461"/>
              <a:gd name="T21" fmla="*/ 2147483646 h 11995"/>
              <a:gd name="T22" fmla="*/ 2147483646 w 17461"/>
              <a:gd name="T23" fmla="*/ 2147483646 h 11995"/>
              <a:gd name="T24" fmla="*/ 2147483646 w 17461"/>
              <a:gd name="T25" fmla="*/ 2147483646 h 11995"/>
              <a:gd name="T26" fmla="*/ 2147483646 w 17461"/>
              <a:gd name="T27" fmla="*/ 2147483646 h 11995"/>
              <a:gd name="T28" fmla="*/ 2147483646 w 17461"/>
              <a:gd name="T29" fmla="*/ 2147483646 h 11995"/>
              <a:gd name="T30" fmla="*/ 2147483646 w 17461"/>
              <a:gd name="T31" fmla="*/ 2147483646 h 11995"/>
              <a:gd name="T32" fmla="*/ 2147483646 w 17461"/>
              <a:gd name="T33" fmla="*/ 2147483646 h 11995"/>
              <a:gd name="T34" fmla="*/ 2147483646 w 17461"/>
              <a:gd name="T35" fmla="*/ 2147483646 h 11995"/>
              <a:gd name="T36" fmla="*/ 2147483646 w 17461"/>
              <a:gd name="T37" fmla="*/ 2147483646 h 11995"/>
              <a:gd name="T38" fmla="*/ 2147483646 w 17461"/>
              <a:gd name="T39" fmla="*/ 2147483646 h 11995"/>
              <a:gd name="T40" fmla="*/ 2147483646 w 17461"/>
              <a:gd name="T41" fmla="*/ 2147483646 h 11995"/>
              <a:gd name="T42" fmla="*/ 2147483646 w 17461"/>
              <a:gd name="T43" fmla="*/ 2147483646 h 11995"/>
              <a:gd name="T44" fmla="*/ 2147483646 w 17461"/>
              <a:gd name="T45" fmla="*/ 2147483646 h 11995"/>
              <a:gd name="T46" fmla="*/ 2147483646 w 17461"/>
              <a:gd name="T47" fmla="*/ 2147483646 h 11995"/>
              <a:gd name="T48" fmla="*/ 2147483646 w 17461"/>
              <a:gd name="T49" fmla="*/ 2147483646 h 11995"/>
              <a:gd name="T50" fmla="*/ 2147483646 w 17461"/>
              <a:gd name="T51" fmla="*/ 2147483646 h 11995"/>
              <a:gd name="T52" fmla="*/ 2147483646 w 17461"/>
              <a:gd name="T53" fmla="*/ 2147483646 h 11995"/>
              <a:gd name="T54" fmla="*/ 2147483646 w 17461"/>
              <a:gd name="T55" fmla="*/ 2147483646 h 11995"/>
              <a:gd name="T56" fmla="*/ 2147483646 w 17461"/>
              <a:gd name="T57" fmla="*/ 2147483646 h 11995"/>
              <a:gd name="T58" fmla="*/ 2147483646 w 17461"/>
              <a:gd name="T59" fmla="*/ 2147483646 h 11995"/>
              <a:gd name="T60" fmla="*/ 2147483646 w 17461"/>
              <a:gd name="T61" fmla="*/ 2147483646 h 11995"/>
              <a:gd name="T62" fmla="*/ 2147483646 w 17461"/>
              <a:gd name="T63" fmla="*/ 2147483646 h 11995"/>
              <a:gd name="T64" fmla="*/ 2147483646 w 17461"/>
              <a:gd name="T65" fmla="*/ 2147483646 h 11995"/>
              <a:gd name="T66" fmla="*/ 2147483646 w 17461"/>
              <a:gd name="T67" fmla="*/ 2147483646 h 11995"/>
              <a:gd name="T68" fmla="*/ 2147483646 w 17461"/>
              <a:gd name="T69" fmla="*/ 2147483646 h 11995"/>
              <a:gd name="T70" fmla="*/ 2147483646 w 17461"/>
              <a:gd name="T71" fmla="*/ 2147483646 h 11995"/>
              <a:gd name="T72" fmla="*/ 2147483646 w 17461"/>
              <a:gd name="T73" fmla="*/ 2147483646 h 11995"/>
              <a:gd name="T74" fmla="*/ 2147483646 w 17461"/>
              <a:gd name="T75" fmla="*/ 2147483646 h 11995"/>
              <a:gd name="T76" fmla="*/ 2147483646 w 17461"/>
              <a:gd name="T77" fmla="*/ 2147483646 h 11995"/>
              <a:gd name="T78" fmla="*/ 2147483646 w 17461"/>
              <a:gd name="T79" fmla="*/ 2147483646 h 11995"/>
              <a:gd name="T80" fmla="*/ 2147483646 w 17461"/>
              <a:gd name="T81" fmla="*/ 2147483646 h 11995"/>
              <a:gd name="T82" fmla="*/ 2147483646 w 17461"/>
              <a:gd name="T83" fmla="*/ 2147483646 h 11995"/>
              <a:gd name="T84" fmla="*/ 2147483646 w 17461"/>
              <a:gd name="T85" fmla="*/ 2147483646 h 11995"/>
              <a:gd name="T86" fmla="*/ 2147483646 w 17461"/>
              <a:gd name="T87" fmla="*/ 2147483646 h 11995"/>
              <a:gd name="T88" fmla="*/ 2147483646 w 17461"/>
              <a:gd name="T89" fmla="*/ 2147483646 h 11995"/>
              <a:gd name="T90" fmla="*/ 2147483646 w 17461"/>
              <a:gd name="T91" fmla="*/ 2147483646 h 11995"/>
              <a:gd name="T92" fmla="*/ 2147483646 w 17461"/>
              <a:gd name="T93" fmla="*/ 2147483646 h 11995"/>
              <a:gd name="T94" fmla="*/ 2147483646 w 17461"/>
              <a:gd name="T95" fmla="*/ 2147483646 h 11995"/>
              <a:gd name="T96" fmla="*/ 2147483646 w 17461"/>
              <a:gd name="T97" fmla="*/ 2147483646 h 11995"/>
              <a:gd name="T98" fmla="*/ 2147483646 w 17461"/>
              <a:gd name="T99" fmla="*/ 2147483646 h 11995"/>
              <a:gd name="T100" fmla="*/ 2147483646 w 17461"/>
              <a:gd name="T101" fmla="*/ 2147483646 h 11995"/>
              <a:gd name="T102" fmla="*/ 2147483646 w 17461"/>
              <a:gd name="T103" fmla="*/ 2147483646 h 11995"/>
              <a:gd name="T104" fmla="*/ 2147483646 w 17461"/>
              <a:gd name="T105" fmla="*/ 2147483646 h 11995"/>
              <a:gd name="T106" fmla="*/ 2147483646 w 17461"/>
              <a:gd name="T107" fmla="*/ 2147483646 h 11995"/>
              <a:gd name="T108" fmla="*/ 2147483646 w 17461"/>
              <a:gd name="T109" fmla="*/ 2147483646 h 11995"/>
              <a:gd name="T110" fmla="*/ 2147483646 w 17461"/>
              <a:gd name="T111" fmla="*/ 2147483646 h 11995"/>
              <a:gd name="T112" fmla="*/ 2147483646 w 17461"/>
              <a:gd name="T113" fmla="*/ 2147483646 h 11995"/>
              <a:gd name="T114" fmla="*/ 2147483646 w 17461"/>
              <a:gd name="T115" fmla="*/ 2147483646 h 11995"/>
              <a:gd name="T116" fmla="*/ 2147483646 w 17461"/>
              <a:gd name="T117" fmla="*/ 2147483646 h 11995"/>
              <a:gd name="T118" fmla="*/ 2147483646 w 17461"/>
              <a:gd name="T119" fmla="*/ 2147483646 h 11995"/>
              <a:gd name="T120" fmla="*/ 2147483646 w 17461"/>
              <a:gd name="T121" fmla="*/ 2147483646 h 11995"/>
              <a:gd name="T122" fmla="*/ 2147483646 w 17461"/>
              <a:gd name="T123" fmla="*/ 2147483646 h 11995"/>
              <a:gd name="T124" fmla="*/ 2147483646 w 17461"/>
              <a:gd name="T125" fmla="*/ 2147483646 h 119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461"/>
              <a:gd name="T190" fmla="*/ 0 h 11995"/>
              <a:gd name="T191" fmla="*/ 17461 w 17461"/>
              <a:gd name="T192" fmla="*/ 11995 h 119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lnTo>
                  <a:pt x="9758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lnTo>
                  <a:pt x="9795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lnTo>
                  <a:pt x="8914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lnTo>
                  <a:pt x="10528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lnTo>
                  <a:pt x="9354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lnTo>
                  <a:pt x="13243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lnTo>
                  <a:pt x="12729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lnTo>
                  <a:pt x="10051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lnTo>
                  <a:pt x="1632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10" name="Shape 200"/>
          <p:cNvSpPr/>
          <p:nvPr/>
        </p:nvSpPr>
        <p:spPr bwMode="auto">
          <a:xfrm>
            <a:off x="8776174" y="5387975"/>
            <a:ext cx="495596" cy="514350"/>
          </a:xfrm>
          <a:custGeom>
            <a:avLst/>
            <a:gdLst>
              <a:gd name="T0" fmla="*/ 2147483646 w 13133"/>
              <a:gd name="T1" fmla="*/ 2147483646 h 13573"/>
              <a:gd name="T2" fmla="*/ 2147483646 w 13133"/>
              <a:gd name="T3" fmla="*/ 2147483646 h 13573"/>
              <a:gd name="T4" fmla="*/ 2147483646 w 13133"/>
              <a:gd name="T5" fmla="*/ 2147483646 h 13573"/>
              <a:gd name="T6" fmla="*/ 2147483646 w 13133"/>
              <a:gd name="T7" fmla="*/ 2147483646 h 13573"/>
              <a:gd name="T8" fmla="*/ 2147483646 w 13133"/>
              <a:gd name="T9" fmla="*/ 2147483646 h 13573"/>
              <a:gd name="T10" fmla="*/ 2147483646 w 13133"/>
              <a:gd name="T11" fmla="*/ 2147483646 h 13573"/>
              <a:gd name="T12" fmla="*/ 2147483646 w 13133"/>
              <a:gd name="T13" fmla="*/ 2147483646 h 13573"/>
              <a:gd name="T14" fmla="*/ 2147483646 w 13133"/>
              <a:gd name="T15" fmla="*/ 2147483646 h 13573"/>
              <a:gd name="T16" fmla="*/ 2147483646 w 13133"/>
              <a:gd name="T17" fmla="*/ 2147483646 h 13573"/>
              <a:gd name="T18" fmla="*/ 2147483646 w 13133"/>
              <a:gd name="T19" fmla="*/ 2147483646 h 13573"/>
              <a:gd name="T20" fmla="*/ 2147483646 w 13133"/>
              <a:gd name="T21" fmla="*/ 2147483646 h 13573"/>
              <a:gd name="T22" fmla="*/ 2147483646 w 13133"/>
              <a:gd name="T23" fmla="*/ 2147483646 h 13573"/>
              <a:gd name="T24" fmla="*/ 2147483646 w 13133"/>
              <a:gd name="T25" fmla="*/ 2147483646 h 13573"/>
              <a:gd name="T26" fmla="*/ 2147483646 w 13133"/>
              <a:gd name="T27" fmla="*/ 2147483646 h 13573"/>
              <a:gd name="T28" fmla="*/ 2147483646 w 13133"/>
              <a:gd name="T29" fmla="*/ 2147483646 h 13573"/>
              <a:gd name="T30" fmla="*/ 2147483646 w 13133"/>
              <a:gd name="T31" fmla="*/ 2147483646 h 13573"/>
              <a:gd name="T32" fmla="*/ 2147483646 w 13133"/>
              <a:gd name="T33" fmla="*/ 2147483646 h 13573"/>
              <a:gd name="T34" fmla="*/ 2147483646 w 13133"/>
              <a:gd name="T35" fmla="*/ 2147483646 h 13573"/>
              <a:gd name="T36" fmla="*/ 2147483646 w 13133"/>
              <a:gd name="T37" fmla="*/ 2147483646 h 13573"/>
              <a:gd name="T38" fmla="*/ 2147483646 w 13133"/>
              <a:gd name="T39" fmla="*/ 2147483646 h 13573"/>
              <a:gd name="T40" fmla="*/ 2147483646 w 13133"/>
              <a:gd name="T41" fmla="*/ 2147483646 h 13573"/>
              <a:gd name="T42" fmla="*/ 2147483646 w 13133"/>
              <a:gd name="T43" fmla="*/ 2147483646 h 13573"/>
              <a:gd name="T44" fmla="*/ 2147483646 w 13133"/>
              <a:gd name="T45" fmla="*/ 2147483646 h 13573"/>
              <a:gd name="T46" fmla="*/ 2147483646 w 13133"/>
              <a:gd name="T47" fmla="*/ 2147483646 h 13573"/>
              <a:gd name="T48" fmla="*/ 2147483646 w 13133"/>
              <a:gd name="T49" fmla="*/ 2147483646 h 13573"/>
              <a:gd name="T50" fmla="*/ 2147483646 w 13133"/>
              <a:gd name="T51" fmla="*/ 2147483646 h 13573"/>
              <a:gd name="T52" fmla="*/ 2147483646 w 13133"/>
              <a:gd name="T53" fmla="*/ 2147483646 h 13573"/>
              <a:gd name="T54" fmla="*/ 2147483646 w 13133"/>
              <a:gd name="T55" fmla="*/ 2147483646 h 13573"/>
              <a:gd name="T56" fmla="*/ 2147483646 w 13133"/>
              <a:gd name="T57" fmla="*/ 2147483646 h 13573"/>
              <a:gd name="T58" fmla="*/ 2147483646 w 13133"/>
              <a:gd name="T59" fmla="*/ 2147483646 h 13573"/>
              <a:gd name="T60" fmla="*/ 2147483646 w 13133"/>
              <a:gd name="T61" fmla="*/ 2147483646 h 13573"/>
              <a:gd name="T62" fmla="*/ 2147483646 w 13133"/>
              <a:gd name="T63" fmla="*/ 2147483646 h 13573"/>
              <a:gd name="T64" fmla="*/ 2147483646 w 13133"/>
              <a:gd name="T65" fmla="*/ 2147483646 h 13573"/>
              <a:gd name="T66" fmla="*/ 2147483646 w 13133"/>
              <a:gd name="T67" fmla="*/ 2147483646 h 13573"/>
              <a:gd name="T68" fmla="*/ 2147483646 w 13133"/>
              <a:gd name="T69" fmla="*/ 2147483646 h 13573"/>
              <a:gd name="T70" fmla="*/ 2147483646 w 13133"/>
              <a:gd name="T71" fmla="*/ 2147483646 h 13573"/>
              <a:gd name="T72" fmla="*/ 2147483646 w 13133"/>
              <a:gd name="T73" fmla="*/ 2147483646 h 13573"/>
              <a:gd name="T74" fmla="*/ 2147483646 w 13133"/>
              <a:gd name="T75" fmla="*/ 2147483646 h 13573"/>
              <a:gd name="T76" fmla="*/ 2147483646 w 13133"/>
              <a:gd name="T77" fmla="*/ 2147483646 h 13573"/>
              <a:gd name="T78" fmla="*/ 2147483646 w 13133"/>
              <a:gd name="T79" fmla="*/ 2147483646 h 13573"/>
              <a:gd name="T80" fmla="*/ 2147483646 w 13133"/>
              <a:gd name="T81" fmla="*/ 2147483646 h 13573"/>
              <a:gd name="T82" fmla="*/ 2147483646 w 13133"/>
              <a:gd name="T83" fmla="*/ 2147483646 h 13573"/>
              <a:gd name="T84" fmla="*/ 2147483646 w 13133"/>
              <a:gd name="T85" fmla="*/ 2147483646 h 13573"/>
              <a:gd name="T86" fmla="*/ 2147483646 w 13133"/>
              <a:gd name="T87" fmla="*/ 2147483646 h 13573"/>
              <a:gd name="T88" fmla="*/ 2147483646 w 13133"/>
              <a:gd name="T89" fmla="*/ 2147483646 h 13573"/>
              <a:gd name="T90" fmla="*/ 2147483646 w 13133"/>
              <a:gd name="T91" fmla="*/ 2147483646 h 13573"/>
              <a:gd name="T92" fmla="*/ 2147483646 w 13133"/>
              <a:gd name="T93" fmla="*/ 2147483646 h 13573"/>
              <a:gd name="T94" fmla="*/ 2147483646 w 13133"/>
              <a:gd name="T95" fmla="*/ 2147483646 h 13573"/>
              <a:gd name="T96" fmla="*/ 2147483646 w 13133"/>
              <a:gd name="T97" fmla="*/ 2147483646 h 13573"/>
              <a:gd name="T98" fmla="*/ 2147483646 w 13133"/>
              <a:gd name="T99" fmla="*/ 2147483646 h 13573"/>
              <a:gd name="T100" fmla="*/ 2147483646 w 13133"/>
              <a:gd name="T101" fmla="*/ 2147483646 h 13573"/>
              <a:gd name="T102" fmla="*/ 2147483646 w 13133"/>
              <a:gd name="T103" fmla="*/ 2147483646 h 13573"/>
              <a:gd name="T104" fmla="*/ 2147483646 w 13133"/>
              <a:gd name="T105" fmla="*/ 2147483646 h 13573"/>
              <a:gd name="T106" fmla="*/ 2147483646 w 13133"/>
              <a:gd name="T107" fmla="*/ 2147483646 h 13573"/>
              <a:gd name="T108" fmla="*/ 2147483646 w 13133"/>
              <a:gd name="T109" fmla="*/ 2147483646 h 13573"/>
              <a:gd name="T110" fmla="*/ 2147483646 w 13133"/>
              <a:gd name="T111" fmla="*/ 2147483646 h 13573"/>
              <a:gd name="T112" fmla="*/ 2147483646 w 13133"/>
              <a:gd name="T113" fmla="*/ 2147483646 h 13573"/>
              <a:gd name="T114" fmla="*/ 2147483646 w 13133"/>
              <a:gd name="T115" fmla="*/ 2147483646 h 13573"/>
              <a:gd name="T116" fmla="*/ 2147483646 w 13133"/>
              <a:gd name="T117" fmla="*/ 2147483646 h 13573"/>
              <a:gd name="T118" fmla="*/ 2147483646 w 13133"/>
              <a:gd name="T119" fmla="*/ 2147483646 h 13573"/>
              <a:gd name="T120" fmla="*/ 2147483646 w 13133"/>
              <a:gd name="T121" fmla="*/ 2147483646 h 13573"/>
              <a:gd name="T122" fmla="*/ 2147483646 w 13133"/>
              <a:gd name="T123" fmla="*/ 0 h 135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133"/>
              <a:gd name="T187" fmla="*/ 0 h 13573"/>
              <a:gd name="T188" fmla="*/ 13133 w 13133"/>
              <a:gd name="T189" fmla="*/ 13573 h 1357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lnTo>
                  <a:pt x="4879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lnTo>
                  <a:pt x="8877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lnTo>
                  <a:pt x="8914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lnTo>
                  <a:pt x="876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lnTo>
                  <a:pt x="902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11" name="Shape 201"/>
          <p:cNvSpPr/>
          <p:nvPr/>
        </p:nvSpPr>
        <p:spPr bwMode="auto">
          <a:xfrm>
            <a:off x="8676367" y="6045200"/>
            <a:ext cx="695211" cy="719138"/>
          </a:xfrm>
          <a:custGeom>
            <a:avLst/>
            <a:gdLst>
              <a:gd name="T0" fmla="*/ 2147483646 w 18378"/>
              <a:gd name="T1" fmla="*/ 2147483646 h 19002"/>
              <a:gd name="T2" fmla="*/ 2147483646 w 18378"/>
              <a:gd name="T3" fmla="*/ 2147483646 h 19002"/>
              <a:gd name="T4" fmla="*/ 2147483646 w 18378"/>
              <a:gd name="T5" fmla="*/ 2147483646 h 19002"/>
              <a:gd name="T6" fmla="*/ 2147483646 w 18378"/>
              <a:gd name="T7" fmla="*/ 2147483646 h 19002"/>
              <a:gd name="T8" fmla="*/ 2147483646 w 18378"/>
              <a:gd name="T9" fmla="*/ 2147483646 h 19002"/>
              <a:gd name="T10" fmla="*/ 2147483646 w 18378"/>
              <a:gd name="T11" fmla="*/ 2147483646 h 19002"/>
              <a:gd name="T12" fmla="*/ 2147483646 w 18378"/>
              <a:gd name="T13" fmla="*/ 2147483646 h 19002"/>
              <a:gd name="T14" fmla="*/ 2147483646 w 18378"/>
              <a:gd name="T15" fmla="*/ 2147483646 h 19002"/>
              <a:gd name="T16" fmla="*/ 2147483646 w 18378"/>
              <a:gd name="T17" fmla="*/ 2147483646 h 19002"/>
              <a:gd name="T18" fmla="*/ 2147483646 w 18378"/>
              <a:gd name="T19" fmla="*/ 2147483646 h 19002"/>
              <a:gd name="T20" fmla="*/ 2147483646 w 18378"/>
              <a:gd name="T21" fmla="*/ 2147483646 h 19002"/>
              <a:gd name="T22" fmla="*/ 2147483646 w 18378"/>
              <a:gd name="T23" fmla="*/ 2147483646 h 19002"/>
              <a:gd name="T24" fmla="*/ 2147483646 w 18378"/>
              <a:gd name="T25" fmla="*/ 2147483646 h 19002"/>
              <a:gd name="T26" fmla="*/ 2147483646 w 18378"/>
              <a:gd name="T27" fmla="*/ 2147483646 h 19002"/>
              <a:gd name="T28" fmla="*/ 2147483646 w 18378"/>
              <a:gd name="T29" fmla="*/ 2147483646 h 19002"/>
              <a:gd name="T30" fmla="*/ 2147483646 w 18378"/>
              <a:gd name="T31" fmla="*/ 2147483646 h 19002"/>
              <a:gd name="T32" fmla="*/ 2147483646 w 18378"/>
              <a:gd name="T33" fmla="*/ 2147483646 h 19002"/>
              <a:gd name="T34" fmla="*/ 2147483646 w 18378"/>
              <a:gd name="T35" fmla="*/ 2147483646 h 19002"/>
              <a:gd name="T36" fmla="*/ 2147483646 w 18378"/>
              <a:gd name="T37" fmla="*/ 2147483646 h 19002"/>
              <a:gd name="T38" fmla="*/ 2147483646 w 18378"/>
              <a:gd name="T39" fmla="*/ 2147483646 h 19002"/>
              <a:gd name="T40" fmla="*/ 2147483646 w 18378"/>
              <a:gd name="T41" fmla="*/ 2147483646 h 19002"/>
              <a:gd name="T42" fmla="*/ 2147483646 w 18378"/>
              <a:gd name="T43" fmla="*/ 2147483646 h 19002"/>
              <a:gd name="T44" fmla="*/ 2147483646 w 18378"/>
              <a:gd name="T45" fmla="*/ 2147483646 h 19002"/>
              <a:gd name="T46" fmla="*/ 2147483646 w 18378"/>
              <a:gd name="T47" fmla="*/ 2147483646 h 19002"/>
              <a:gd name="T48" fmla="*/ 2147483646 w 18378"/>
              <a:gd name="T49" fmla="*/ 2147483646 h 19002"/>
              <a:gd name="T50" fmla="*/ 2147483646 w 18378"/>
              <a:gd name="T51" fmla="*/ 2147483646 h 19002"/>
              <a:gd name="T52" fmla="*/ 2147483646 w 18378"/>
              <a:gd name="T53" fmla="*/ 2147483646 h 19002"/>
              <a:gd name="T54" fmla="*/ 2147483646 w 18378"/>
              <a:gd name="T55" fmla="*/ 2147483646 h 19002"/>
              <a:gd name="T56" fmla="*/ 2147483646 w 18378"/>
              <a:gd name="T57" fmla="*/ 2147483646 h 19002"/>
              <a:gd name="T58" fmla="*/ 2147483646 w 18378"/>
              <a:gd name="T59" fmla="*/ 2147483646 h 19002"/>
              <a:gd name="T60" fmla="*/ 2147483646 w 18378"/>
              <a:gd name="T61" fmla="*/ 2147483646 h 19002"/>
              <a:gd name="T62" fmla="*/ 2147483646 w 18378"/>
              <a:gd name="T63" fmla="*/ 2147483646 h 19002"/>
              <a:gd name="T64" fmla="*/ 2147483646 w 18378"/>
              <a:gd name="T65" fmla="*/ 2147483646 h 19002"/>
              <a:gd name="T66" fmla="*/ 2147483646 w 18378"/>
              <a:gd name="T67" fmla="*/ 2147483646 h 19002"/>
              <a:gd name="T68" fmla="*/ 2147483646 w 18378"/>
              <a:gd name="T69" fmla="*/ 2147483646 h 19002"/>
              <a:gd name="T70" fmla="*/ 2147483646 w 18378"/>
              <a:gd name="T71" fmla="*/ 2147483646 h 19002"/>
              <a:gd name="T72" fmla="*/ 2147483646 w 18378"/>
              <a:gd name="T73" fmla="*/ 2147483646 h 19002"/>
              <a:gd name="T74" fmla="*/ 2147483646 w 18378"/>
              <a:gd name="T75" fmla="*/ 2147483646 h 19002"/>
              <a:gd name="T76" fmla="*/ 2147483646 w 18378"/>
              <a:gd name="T77" fmla="*/ 2147483646 h 19002"/>
              <a:gd name="T78" fmla="*/ 2147483646 w 18378"/>
              <a:gd name="T79" fmla="*/ 2147483646 h 19002"/>
              <a:gd name="T80" fmla="*/ 2147483646 w 18378"/>
              <a:gd name="T81" fmla="*/ 2147483646 h 19002"/>
              <a:gd name="T82" fmla="*/ 2147483646 w 18378"/>
              <a:gd name="T83" fmla="*/ 2147483646 h 19002"/>
              <a:gd name="T84" fmla="*/ 2147483646 w 18378"/>
              <a:gd name="T85" fmla="*/ 2147483646 h 19002"/>
              <a:gd name="T86" fmla="*/ 2147483646 w 18378"/>
              <a:gd name="T87" fmla="*/ 2147483646 h 19002"/>
              <a:gd name="T88" fmla="*/ 2147483646 w 18378"/>
              <a:gd name="T89" fmla="*/ 2147483646 h 19002"/>
              <a:gd name="T90" fmla="*/ 2147483646 w 18378"/>
              <a:gd name="T91" fmla="*/ 2147483646 h 19002"/>
              <a:gd name="T92" fmla="*/ 2147483646 w 18378"/>
              <a:gd name="T93" fmla="*/ 2147483646 h 19002"/>
              <a:gd name="T94" fmla="*/ 2147483646 w 18378"/>
              <a:gd name="T95" fmla="*/ 2147483646 h 19002"/>
              <a:gd name="T96" fmla="*/ 2147483646 w 18378"/>
              <a:gd name="T97" fmla="*/ 2147483646 h 19002"/>
              <a:gd name="T98" fmla="*/ 2147483646 w 18378"/>
              <a:gd name="T99" fmla="*/ 2147483646 h 19002"/>
              <a:gd name="T100" fmla="*/ 2147483646 w 18378"/>
              <a:gd name="T101" fmla="*/ 2147483646 h 19002"/>
              <a:gd name="T102" fmla="*/ 2147483646 w 18378"/>
              <a:gd name="T103" fmla="*/ 2147483646 h 19002"/>
              <a:gd name="T104" fmla="*/ 2147483646 w 18378"/>
              <a:gd name="T105" fmla="*/ 2147483646 h 19002"/>
              <a:gd name="T106" fmla="*/ 2147483646 w 18378"/>
              <a:gd name="T107" fmla="*/ 2147483646 h 19002"/>
              <a:gd name="T108" fmla="*/ 2147483646 w 18378"/>
              <a:gd name="T109" fmla="*/ 2147483646 h 19002"/>
              <a:gd name="T110" fmla="*/ 2147483646 w 18378"/>
              <a:gd name="T111" fmla="*/ 2147483646 h 19002"/>
              <a:gd name="T112" fmla="*/ 2147483646 w 18378"/>
              <a:gd name="T113" fmla="*/ 2147483646 h 19002"/>
              <a:gd name="T114" fmla="*/ 2147483646 w 18378"/>
              <a:gd name="T115" fmla="*/ 2147483646 h 19002"/>
              <a:gd name="T116" fmla="*/ 2147483646 w 18378"/>
              <a:gd name="T117" fmla="*/ 2147483646 h 19002"/>
              <a:gd name="T118" fmla="*/ 2147483646 w 18378"/>
              <a:gd name="T119" fmla="*/ 2147483646 h 19002"/>
              <a:gd name="T120" fmla="*/ 2147483646 w 18378"/>
              <a:gd name="T121" fmla="*/ 2147483646 h 19002"/>
              <a:gd name="T122" fmla="*/ 2147483646 w 18378"/>
              <a:gd name="T123" fmla="*/ 2147483646 h 19002"/>
              <a:gd name="T124" fmla="*/ 2147483646 w 18378"/>
              <a:gd name="T125" fmla="*/ 2147483646 h 1900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378"/>
              <a:gd name="T190" fmla="*/ 0 h 19002"/>
              <a:gd name="T191" fmla="*/ 18378 w 18378"/>
              <a:gd name="T192" fmla="*/ 19002 h 1900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lnTo>
                  <a:pt x="1379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lnTo>
                  <a:pt x="12692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lnTo>
                  <a:pt x="9611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lnTo>
                  <a:pt x="4806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lnTo>
                  <a:pt x="271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lnTo>
                  <a:pt x="4402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lnTo>
                  <a:pt x="3595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lnTo>
                  <a:pt x="9464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lnTo>
                  <a:pt x="9831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lnTo>
                  <a:pt x="9464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12" name="Shape 202"/>
          <p:cNvSpPr/>
          <p:nvPr/>
        </p:nvSpPr>
        <p:spPr bwMode="auto">
          <a:xfrm>
            <a:off x="7334129" y="6076950"/>
            <a:ext cx="672841" cy="533400"/>
          </a:xfrm>
          <a:custGeom>
            <a:avLst/>
            <a:gdLst>
              <a:gd name="T0" fmla="*/ 2147483646 w 17792"/>
              <a:gd name="T1" fmla="*/ 2147483646 h 14124"/>
              <a:gd name="T2" fmla="*/ 2147483646 w 17792"/>
              <a:gd name="T3" fmla="*/ 2147483646 h 14124"/>
              <a:gd name="T4" fmla="*/ 2147483646 w 17792"/>
              <a:gd name="T5" fmla="*/ 2147483646 h 14124"/>
              <a:gd name="T6" fmla="*/ 2147483646 w 17792"/>
              <a:gd name="T7" fmla="*/ 2147483646 h 14124"/>
              <a:gd name="T8" fmla="*/ 2147483646 w 17792"/>
              <a:gd name="T9" fmla="*/ 2147483646 h 14124"/>
              <a:gd name="T10" fmla="*/ 2147483646 w 17792"/>
              <a:gd name="T11" fmla="*/ 2147483646 h 14124"/>
              <a:gd name="T12" fmla="*/ 2147483646 w 17792"/>
              <a:gd name="T13" fmla="*/ 2147483646 h 14124"/>
              <a:gd name="T14" fmla="*/ 2147483646 w 17792"/>
              <a:gd name="T15" fmla="*/ 2147483646 h 14124"/>
              <a:gd name="T16" fmla="*/ 2147483646 w 17792"/>
              <a:gd name="T17" fmla="*/ 2147483646 h 14124"/>
              <a:gd name="T18" fmla="*/ 2147483646 w 17792"/>
              <a:gd name="T19" fmla="*/ 2147483646 h 14124"/>
              <a:gd name="T20" fmla="*/ 2147483646 w 17792"/>
              <a:gd name="T21" fmla="*/ 2147483646 h 14124"/>
              <a:gd name="T22" fmla="*/ 2147483646 w 17792"/>
              <a:gd name="T23" fmla="*/ 2147483646 h 14124"/>
              <a:gd name="T24" fmla="*/ 2147483646 w 17792"/>
              <a:gd name="T25" fmla="*/ 2147483646 h 14124"/>
              <a:gd name="T26" fmla="*/ 2147483646 w 17792"/>
              <a:gd name="T27" fmla="*/ 2147483646 h 14124"/>
              <a:gd name="T28" fmla="*/ 2147483646 w 17792"/>
              <a:gd name="T29" fmla="*/ 2147483646 h 14124"/>
              <a:gd name="T30" fmla="*/ 2147483646 w 17792"/>
              <a:gd name="T31" fmla="*/ 2147483646 h 14124"/>
              <a:gd name="T32" fmla="*/ 2147483646 w 17792"/>
              <a:gd name="T33" fmla="*/ 2147483646 h 14124"/>
              <a:gd name="T34" fmla="*/ 2147483646 w 17792"/>
              <a:gd name="T35" fmla="*/ 2147483646 h 14124"/>
              <a:gd name="T36" fmla="*/ 2147483646 w 17792"/>
              <a:gd name="T37" fmla="*/ 2147483646 h 14124"/>
              <a:gd name="T38" fmla="*/ 2147483646 w 17792"/>
              <a:gd name="T39" fmla="*/ 2147483646 h 14124"/>
              <a:gd name="T40" fmla="*/ 2147483646 w 17792"/>
              <a:gd name="T41" fmla="*/ 2147483646 h 14124"/>
              <a:gd name="T42" fmla="*/ 2147483646 w 17792"/>
              <a:gd name="T43" fmla="*/ 2147483646 h 14124"/>
              <a:gd name="T44" fmla="*/ 2147483646 w 17792"/>
              <a:gd name="T45" fmla="*/ 2147483646 h 14124"/>
              <a:gd name="T46" fmla="*/ 2147483646 w 17792"/>
              <a:gd name="T47" fmla="*/ 2147483646 h 14124"/>
              <a:gd name="T48" fmla="*/ 2147483646 w 17792"/>
              <a:gd name="T49" fmla="*/ 2147483646 h 14124"/>
              <a:gd name="T50" fmla="*/ 2147483646 w 17792"/>
              <a:gd name="T51" fmla="*/ 2147483646 h 14124"/>
              <a:gd name="T52" fmla="*/ 2147483646 w 17792"/>
              <a:gd name="T53" fmla="*/ 2147483646 h 14124"/>
              <a:gd name="T54" fmla="*/ 2147483646 w 17792"/>
              <a:gd name="T55" fmla="*/ 2147483646 h 14124"/>
              <a:gd name="T56" fmla="*/ 2147483646 w 17792"/>
              <a:gd name="T57" fmla="*/ 2147483646 h 14124"/>
              <a:gd name="T58" fmla="*/ 2147483646 w 17792"/>
              <a:gd name="T59" fmla="*/ 2147483646 h 14124"/>
              <a:gd name="T60" fmla="*/ 2147483646 w 17792"/>
              <a:gd name="T61" fmla="*/ 2147483646 h 14124"/>
              <a:gd name="T62" fmla="*/ 2147483646 w 17792"/>
              <a:gd name="T63" fmla="*/ 2147483646 h 14124"/>
              <a:gd name="T64" fmla="*/ 2147483646 w 17792"/>
              <a:gd name="T65" fmla="*/ 2147483646 h 14124"/>
              <a:gd name="T66" fmla="*/ 2147483646 w 17792"/>
              <a:gd name="T67" fmla="*/ 2147483646 h 14124"/>
              <a:gd name="T68" fmla="*/ 2147483646 w 17792"/>
              <a:gd name="T69" fmla="*/ 2147483646 h 14124"/>
              <a:gd name="T70" fmla="*/ 2147483646 w 17792"/>
              <a:gd name="T71" fmla="*/ 2147483646 h 14124"/>
              <a:gd name="T72" fmla="*/ 2147483646 w 17792"/>
              <a:gd name="T73" fmla="*/ 2147483646 h 14124"/>
              <a:gd name="T74" fmla="*/ 2147483646 w 17792"/>
              <a:gd name="T75" fmla="*/ 2147483646 h 14124"/>
              <a:gd name="T76" fmla="*/ 2147483646 w 17792"/>
              <a:gd name="T77" fmla="*/ 2147483646 h 14124"/>
              <a:gd name="T78" fmla="*/ 2147483646 w 17792"/>
              <a:gd name="T79" fmla="*/ 2147483646 h 14124"/>
              <a:gd name="T80" fmla="*/ 2147483646 w 17792"/>
              <a:gd name="T81" fmla="*/ 2147483646 h 14124"/>
              <a:gd name="T82" fmla="*/ 2147483646 w 17792"/>
              <a:gd name="T83" fmla="*/ 2147483646 h 14124"/>
              <a:gd name="T84" fmla="*/ 2147483646 w 17792"/>
              <a:gd name="T85" fmla="*/ 2147483646 h 14124"/>
              <a:gd name="T86" fmla="*/ 2147483646 w 17792"/>
              <a:gd name="T87" fmla="*/ 2147483646 h 14124"/>
              <a:gd name="T88" fmla="*/ 2147483646 w 17792"/>
              <a:gd name="T89" fmla="*/ 2147483646 h 14124"/>
              <a:gd name="T90" fmla="*/ 2147483646 w 17792"/>
              <a:gd name="T91" fmla="*/ 2147483646 h 14124"/>
              <a:gd name="T92" fmla="*/ 2147483646 w 17792"/>
              <a:gd name="T93" fmla="*/ 2147483646 h 14124"/>
              <a:gd name="T94" fmla="*/ 2147483646 w 17792"/>
              <a:gd name="T95" fmla="*/ 2147483646 h 14124"/>
              <a:gd name="T96" fmla="*/ 2147483646 w 17792"/>
              <a:gd name="T97" fmla="*/ 2147483646 h 14124"/>
              <a:gd name="T98" fmla="*/ 2147483646 w 17792"/>
              <a:gd name="T99" fmla="*/ 2147483646 h 14124"/>
              <a:gd name="T100" fmla="*/ 2147483646 w 17792"/>
              <a:gd name="T101" fmla="*/ 2147483646 h 14124"/>
              <a:gd name="T102" fmla="*/ 2147483646 w 17792"/>
              <a:gd name="T103" fmla="*/ 2147483646 h 14124"/>
              <a:gd name="T104" fmla="*/ 2147483646 w 17792"/>
              <a:gd name="T105" fmla="*/ 2147483646 h 14124"/>
              <a:gd name="T106" fmla="*/ 2147483646 w 17792"/>
              <a:gd name="T107" fmla="*/ 2147483646 h 14124"/>
              <a:gd name="T108" fmla="*/ 2147483646 w 17792"/>
              <a:gd name="T109" fmla="*/ 2147483646 h 14124"/>
              <a:gd name="T110" fmla="*/ 2147483646 w 17792"/>
              <a:gd name="T111" fmla="*/ 2147483646 h 14124"/>
              <a:gd name="T112" fmla="*/ 2147483646 w 17792"/>
              <a:gd name="T113" fmla="*/ 2147483646 h 14124"/>
              <a:gd name="T114" fmla="*/ 2147483646 w 17792"/>
              <a:gd name="T115" fmla="*/ 2147483646 h 14124"/>
              <a:gd name="T116" fmla="*/ 2147483646 w 17792"/>
              <a:gd name="T117" fmla="*/ 2147483646 h 14124"/>
              <a:gd name="T118" fmla="*/ 2147483646 w 17792"/>
              <a:gd name="T119" fmla="*/ 2147483646 h 14124"/>
              <a:gd name="T120" fmla="*/ 2147483646 w 17792"/>
              <a:gd name="T121" fmla="*/ 2147483646 h 141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92"/>
              <a:gd name="T184" fmla="*/ 0 h 14124"/>
              <a:gd name="T185" fmla="*/ 17792 w 17792"/>
              <a:gd name="T186" fmla="*/ 14124 h 141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lnTo>
                  <a:pt x="1056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lnTo>
                  <a:pt x="1285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lnTo>
                  <a:pt x="1460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13" name="Shape 203"/>
          <p:cNvSpPr/>
          <p:nvPr/>
        </p:nvSpPr>
        <p:spPr bwMode="auto">
          <a:xfrm>
            <a:off x="6934899" y="5434013"/>
            <a:ext cx="628099" cy="588962"/>
          </a:xfrm>
          <a:custGeom>
            <a:avLst/>
            <a:gdLst>
              <a:gd name="T0" fmla="*/ 2147483646 w 16581"/>
              <a:gd name="T1" fmla="*/ 2147483646 h 15590"/>
              <a:gd name="T2" fmla="*/ 2147483646 w 16581"/>
              <a:gd name="T3" fmla="*/ 2147483646 h 15590"/>
              <a:gd name="T4" fmla="*/ 2147483646 w 16581"/>
              <a:gd name="T5" fmla="*/ 2147483646 h 15590"/>
              <a:gd name="T6" fmla="*/ 2147483646 w 16581"/>
              <a:gd name="T7" fmla="*/ 2147483646 h 15590"/>
              <a:gd name="T8" fmla="*/ 2147483646 w 16581"/>
              <a:gd name="T9" fmla="*/ 2147483646 h 15590"/>
              <a:gd name="T10" fmla="*/ 2147483646 w 16581"/>
              <a:gd name="T11" fmla="*/ 2147483646 h 15590"/>
              <a:gd name="T12" fmla="*/ 2147483646 w 16581"/>
              <a:gd name="T13" fmla="*/ 2147483646 h 15590"/>
              <a:gd name="T14" fmla="*/ 2147483646 w 16581"/>
              <a:gd name="T15" fmla="*/ 2147483646 h 15590"/>
              <a:gd name="T16" fmla="*/ 2147483646 w 16581"/>
              <a:gd name="T17" fmla="*/ 2147483646 h 15590"/>
              <a:gd name="T18" fmla="*/ 2147483646 w 16581"/>
              <a:gd name="T19" fmla="*/ 2147483646 h 15590"/>
              <a:gd name="T20" fmla="*/ 2147483646 w 16581"/>
              <a:gd name="T21" fmla="*/ 2147483646 h 15590"/>
              <a:gd name="T22" fmla="*/ 2147483646 w 16581"/>
              <a:gd name="T23" fmla="*/ 2147483646 h 15590"/>
              <a:gd name="T24" fmla="*/ 2147483646 w 16581"/>
              <a:gd name="T25" fmla="*/ 2147483646 h 15590"/>
              <a:gd name="T26" fmla="*/ 2147483646 w 16581"/>
              <a:gd name="T27" fmla="*/ 2147483646 h 15590"/>
              <a:gd name="T28" fmla="*/ 2147483646 w 16581"/>
              <a:gd name="T29" fmla="*/ 2147483646 h 15590"/>
              <a:gd name="T30" fmla="*/ 2147483646 w 16581"/>
              <a:gd name="T31" fmla="*/ 2147483646 h 15590"/>
              <a:gd name="T32" fmla="*/ 2147483646 w 16581"/>
              <a:gd name="T33" fmla="*/ 2147483646 h 15590"/>
              <a:gd name="T34" fmla="*/ 2147483646 w 16581"/>
              <a:gd name="T35" fmla="*/ 2147483646 h 15590"/>
              <a:gd name="T36" fmla="*/ 2147483646 w 16581"/>
              <a:gd name="T37" fmla="*/ 2147483646 h 15590"/>
              <a:gd name="T38" fmla="*/ 2147483646 w 16581"/>
              <a:gd name="T39" fmla="*/ 2147483646 h 15590"/>
              <a:gd name="T40" fmla="*/ 2147483646 w 16581"/>
              <a:gd name="T41" fmla="*/ 2147483646 h 15590"/>
              <a:gd name="T42" fmla="*/ 2147483646 w 16581"/>
              <a:gd name="T43" fmla="*/ 2147483646 h 15590"/>
              <a:gd name="T44" fmla="*/ 2147483646 w 16581"/>
              <a:gd name="T45" fmla="*/ 2147483646 h 15590"/>
              <a:gd name="T46" fmla="*/ 2147483646 w 16581"/>
              <a:gd name="T47" fmla="*/ 2147483646 h 15590"/>
              <a:gd name="T48" fmla="*/ 2147483646 w 16581"/>
              <a:gd name="T49" fmla="*/ 2147483646 h 15590"/>
              <a:gd name="T50" fmla="*/ 2147483646 w 16581"/>
              <a:gd name="T51" fmla="*/ 2147483646 h 15590"/>
              <a:gd name="T52" fmla="*/ 2147483646 w 16581"/>
              <a:gd name="T53" fmla="*/ 2147483646 h 15590"/>
              <a:gd name="T54" fmla="*/ 2147483646 w 16581"/>
              <a:gd name="T55" fmla="*/ 2147483646 h 15590"/>
              <a:gd name="T56" fmla="*/ 2147483646 w 16581"/>
              <a:gd name="T57" fmla="*/ 2147483646 h 15590"/>
              <a:gd name="T58" fmla="*/ 2147483646 w 16581"/>
              <a:gd name="T59" fmla="*/ 2147483646 h 15590"/>
              <a:gd name="T60" fmla="*/ 2147483646 w 16581"/>
              <a:gd name="T61" fmla="*/ 2147483646 h 15590"/>
              <a:gd name="T62" fmla="*/ 2147483646 w 16581"/>
              <a:gd name="T63" fmla="*/ 2147483646 h 15590"/>
              <a:gd name="T64" fmla="*/ 2147483646 w 16581"/>
              <a:gd name="T65" fmla="*/ 2147483646 h 15590"/>
              <a:gd name="T66" fmla="*/ 2147483646 w 16581"/>
              <a:gd name="T67" fmla="*/ 2147483646 h 15590"/>
              <a:gd name="T68" fmla="*/ 2147483646 w 16581"/>
              <a:gd name="T69" fmla="*/ 2147483646 h 15590"/>
              <a:gd name="T70" fmla="*/ 2147483646 w 16581"/>
              <a:gd name="T71" fmla="*/ 2147483646 h 15590"/>
              <a:gd name="T72" fmla="*/ 2147483646 w 16581"/>
              <a:gd name="T73" fmla="*/ 2147483646 h 15590"/>
              <a:gd name="T74" fmla="*/ 2147483646 w 16581"/>
              <a:gd name="T75" fmla="*/ 2147483646 h 15590"/>
              <a:gd name="T76" fmla="*/ 2147483646 w 16581"/>
              <a:gd name="T77" fmla="*/ 2147483646 h 15590"/>
              <a:gd name="T78" fmla="*/ 2147483646 w 16581"/>
              <a:gd name="T79" fmla="*/ 2147483646 h 15590"/>
              <a:gd name="T80" fmla="*/ 2147483646 w 16581"/>
              <a:gd name="T81" fmla="*/ 2147483646 h 15590"/>
              <a:gd name="T82" fmla="*/ 2147483646 w 16581"/>
              <a:gd name="T83" fmla="*/ 2147483646 h 15590"/>
              <a:gd name="T84" fmla="*/ 2147483646 w 16581"/>
              <a:gd name="T85" fmla="*/ 2147483646 h 15590"/>
              <a:gd name="T86" fmla="*/ 2147483646 w 16581"/>
              <a:gd name="T87" fmla="*/ 2147483646 h 15590"/>
              <a:gd name="T88" fmla="*/ 2147483646 w 16581"/>
              <a:gd name="T89" fmla="*/ 2147483646 h 15590"/>
              <a:gd name="T90" fmla="*/ 2147483646 w 16581"/>
              <a:gd name="T91" fmla="*/ 2147483646 h 15590"/>
              <a:gd name="T92" fmla="*/ 2147483646 w 16581"/>
              <a:gd name="T93" fmla="*/ 2147483646 h 15590"/>
              <a:gd name="T94" fmla="*/ 2147483646 w 16581"/>
              <a:gd name="T95" fmla="*/ 2147483646 h 15590"/>
              <a:gd name="T96" fmla="*/ 2147483646 w 16581"/>
              <a:gd name="T97" fmla="*/ 2147483646 h 15590"/>
              <a:gd name="T98" fmla="*/ 2147483646 w 16581"/>
              <a:gd name="T99" fmla="*/ 2147483646 h 15590"/>
              <a:gd name="T100" fmla="*/ 2147483646 w 16581"/>
              <a:gd name="T101" fmla="*/ 2147483646 h 15590"/>
              <a:gd name="T102" fmla="*/ 2147483646 w 16581"/>
              <a:gd name="T103" fmla="*/ 2147483646 h 15590"/>
              <a:gd name="T104" fmla="*/ 2147483646 w 16581"/>
              <a:gd name="T105" fmla="*/ 2147483646 h 15590"/>
              <a:gd name="T106" fmla="*/ 2147483646 w 16581"/>
              <a:gd name="T107" fmla="*/ 2147483646 h 15590"/>
              <a:gd name="T108" fmla="*/ 2147483646 w 16581"/>
              <a:gd name="T109" fmla="*/ 2147483646 h 15590"/>
              <a:gd name="T110" fmla="*/ 2147483646 w 16581"/>
              <a:gd name="T111" fmla="*/ 2147483646 h 15590"/>
              <a:gd name="T112" fmla="*/ 2147483646 w 16581"/>
              <a:gd name="T113" fmla="*/ 2147483646 h 15590"/>
              <a:gd name="T114" fmla="*/ 2147483646 w 16581"/>
              <a:gd name="T115" fmla="*/ 2147483646 h 15590"/>
              <a:gd name="T116" fmla="*/ 2147483646 w 16581"/>
              <a:gd name="T117" fmla="*/ 2147483646 h 1559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581"/>
              <a:gd name="T178" fmla="*/ 0 h 15590"/>
              <a:gd name="T179" fmla="*/ 16581 w 16581"/>
              <a:gd name="T180" fmla="*/ 15590 h 1559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lnTo>
                  <a:pt x="13096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lnTo>
                  <a:pt x="3155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lnTo>
                  <a:pt x="8181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lnTo>
                  <a:pt x="8291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lnTo>
                  <a:pt x="649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14" name="Shape 204"/>
          <p:cNvSpPr/>
          <p:nvPr/>
        </p:nvSpPr>
        <p:spPr bwMode="auto">
          <a:xfrm>
            <a:off x="6353262" y="5434014"/>
            <a:ext cx="454296" cy="534987"/>
          </a:xfrm>
          <a:custGeom>
            <a:avLst/>
            <a:gdLst>
              <a:gd name="T0" fmla="*/ 2147483646 w 9391"/>
              <a:gd name="T1" fmla="*/ 2147483646 h 11079"/>
              <a:gd name="T2" fmla="*/ 2147483646 w 9391"/>
              <a:gd name="T3" fmla="*/ 2147483646 h 11079"/>
              <a:gd name="T4" fmla="*/ 2147483646 w 9391"/>
              <a:gd name="T5" fmla="*/ 2147483646 h 11079"/>
              <a:gd name="T6" fmla="*/ 2147483646 w 9391"/>
              <a:gd name="T7" fmla="*/ 2147483646 h 11079"/>
              <a:gd name="T8" fmla="*/ 2147483646 w 9391"/>
              <a:gd name="T9" fmla="*/ 2147483646 h 11079"/>
              <a:gd name="T10" fmla="*/ 2147483646 w 9391"/>
              <a:gd name="T11" fmla="*/ 2147483646 h 11079"/>
              <a:gd name="T12" fmla="*/ 2147483646 w 9391"/>
              <a:gd name="T13" fmla="*/ 2147483646 h 11079"/>
              <a:gd name="T14" fmla="*/ 2147483646 w 9391"/>
              <a:gd name="T15" fmla="*/ 2147483646 h 11079"/>
              <a:gd name="T16" fmla="*/ 2147483646 w 9391"/>
              <a:gd name="T17" fmla="*/ 2147483646 h 11079"/>
              <a:gd name="T18" fmla="*/ 2147483646 w 9391"/>
              <a:gd name="T19" fmla="*/ 2147483646 h 11079"/>
              <a:gd name="T20" fmla="*/ 2147483646 w 9391"/>
              <a:gd name="T21" fmla="*/ 2147483646 h 11079"/>
              <a:gd name="T22" fmla="*/ 2147483646 w 9391"/>
              <a:gd name="T23" fmla="*/ 2147483646 h 11079"/>
              <a:gd name="T24" fmla="*/ 2147483646 w 9391"/>
              <a:gd name="T25" fmla="*/ 2147483646 h 11079"/>
              <a:gd name="T26" fmla="*/ 2147483646 w 9391"/>
              <a:gd name="T27" fmla="*/ 2147483646 h 11079"/>
              <a:gd name="T28" fmla="*/ 2147483646 w 9391"/>
              <a:gd name="T29" fmla="*/ 2147483646 h 11079"/>
              <a:gd name="T30" fmla="*/ 2147483646 w 9391"/>
              <a:gd name="T31" fmla="*/ 2147483646 h 11079"/>
              <a:gd name="T32" fmla="*/ 2147483646 w 9391"/>
              <a:gd name="T33" fmla="*/ 2147483646 h 11079"/>
              <a:gd name="T34" fmla="*/ 2147483646 w 9391"/>
              <a:gd name="T35" fmla="*/ 2147483646 h 11079"/>
              <a:gd name="T36" fmla="*/ 2147483646 w 9391"/>
              <a:gd name="T37" fmla="*/ 2147483646 h 11079"/>
              <a:gd name="T38" fmla="*/ 2147483646 w 9391"/>
              <a:gd name="T39" fmla="*/ 2147483646 h 11079"/>
              <a:gd name="T40" fmla="*/ 2147483646 w 9391"/>
              <a:gd name="T41" fmla="*/ 2147483646 h 11079"/>
              <a:gd name="T42" fmla="*/ 2147483646 w 9391"/>
              <a:gd name="T43" fmla="*/ 2147483646 h 11079"/>
              <a:gd name="T44" fmla="*/ 2147483646 w 9391"/>
              <a:gd name="T45" fmla="*/ 2147483646 h 11079"/>
              <a:gd name="T46" fmla="*/ 2147483646 w 9391"/>
              <a:gd name="T47" fmla="*/ 2147483646 h 11079"/>
              <a:gd name="T48" fmla="*/ 2147483646 w 9391"/>
              <a:gd name="T49" fmla="*/ 2147483646 h 11079"/>
              <a:gd name="T50" fmla="*/ 2147483646 w 9391"/>
              <a:gd name="T51" fmla="*/ 2147483646 h 11079"/>
              <a:gd name="T52" fmla="*/ 2147483646 w 9391"/>
              <a:gd name="T53" fmla="*/ 2147483646 h 11079"/>
              <a:gd name="T54" fmla="*/ 2147483646 w 9391"/>
              <a:gd name="T55" fmla="*/ 2147483646 h 11079"/>
              <a:gd name="T56" fmla="*/ 2147483646 w 9391"/>
              <a:gd name="T57" fmla="*/ 2147483646 h 11079"/>
              <a:gd name="T58" fmla="*/ 2147483646 w 9391"/>
              <a:gd name="T59" fmla="*/ 2147483646 h 11079"/>
              <a:gd name="T60" fmla="*/ 2147483646 w 9391"/>
              <a:gd name="T61" fmla="*/ 2147483646 h 11079"/>
              <a:gd name="T62" fmla="*/ 2147483646 w 9391"/>
              <a:gd name="T63" fmla="*/ 2147483646 h 11079"/>
              <a:gd name="T64" fmla="*/ 2147483646 w 9391"/>
              <a:gd name="T65" fmla="*/ 2147483646 h 11079"/>
              <a:gd name="T66" fmla="*/ 2147483646 w 9391"/>
              <a:gd name="T67" fmla="*/ 2147483646 h 11079"/>
              <a:gd name="T68" fmla="*/ 0 w 9391"/>
              <a:gd name="T69" fmla="*/ 2147483646 h 11079"/>
              <a:gd name="T70" fmla="*/ 2147483646 w 9391"/>
              <a:gd name="T71" fmla="*/ 2147483646 h 11079"/>
              <a:gd name="T72" fmla="*/ 2147483646 w 9391"/>
              <a:gd name="T73" fmla="*/ 2147483646 h 11079"/>
              <a:gd name="T74" fmla="*/ 2147483646 w 9391"/>
              <a:gd name="T75" fmla="*/ 2147483646 h 11079"/>
              <a:gd name="T76" fmla="*/ 2147483646 w 9391"/>
              <a:gd name="T77" fmla="*/ 2147483646 h 11079"/>
              <a:gd name="T78" fmla="*/ 2147483646 w 9391"/>
              <a:gd name="T79" fmla="*/ 2147483646 h 11079"/>
              <a:gd name="T80" fmla="*/ 2147483646 w 9391"/>
              <a:gd name="T81" fmla="*/ 2147483646 h 11079"/>
              <a:gd name="T82" fmla="*/ 2147483646 w 9391"/>
              <a:gd name="T83" fmla="*/ 2147483646 h 11079"/>
              <a:gd name="T84" fmla="*/ 2147483646 w 9391"/>
              <a:gd name="T85" fmla="*/ 2147483646 h 11079"/>
              <a:gd name="T86" fmla="*/ 2147483646 w 9391"/>
              <a:gd name="T87" fmla="*/ 2147483646 h 11079"/>
              <a:gd name="T88" fmla="*/ 2147483646 w 9391"/>
              <a:gd name="T89" fmla="*/ 2147483646 h 11079"/>
              <a:gd name="T90" fmla="*/ 2147483646 w 9391"/>
              <a:gd name="T91" fmla="*/ 2147483646 h 11079"/>
              <a:gd name="T92" fmla="*/ 2147483646 w 9391"/>
              <a:gd name="T93" fmla="*/ 2147483646 h 11079"/>
              <a:gd name="T94" fmla="*/ 2147483646 w 9391"/>
              <a:gd name="T95" fmla="*/ 2147483646 h 11079"/>
              <a:gd name="T96" fmla="*/ 2147483646 w 9391"/>
              <a:gd name="T97" fmla="*/ 2147483646 h 11079"/>
              <a:gd name="T98" fmla="*/ 2147483646 w 9391"/>
              <a:gd name="T99" fmla="*/ 2147483646 h 11079"/>
              <a:gd name="T100" fmla="*/ 2147483646 w 9391"/>
              <a:gd name="T101" fmla="*/ 2147483646 h 11079"/>
              <a:gd name="T102" fmla="*/ 2147483646 w 9391"/>
              <a:gd name="T103" fmla="*/ 2147483646 h 11079"/>
              <a:gd name="T104" fmla="*/ 2147483646 w 9391"/>
              <a:gd name="T105" fmla="*/ 2147483646 h 11079"/>
              <a:gd name="T106" fmla="*/ 2147483646 w 9391"/>
              <a:gd name="T107" fmla="*/ 2147483646 h 11079"/>
              <a:gd name="T108" fmla="*/ 2147483646 w 9391"/>
              <a:gd name="T109" fmla="*/ 2147483646 h 11079"/>
              <a:gd name="T110" fmla="*/ 2147483646 w 9391"/>
              <a:gd name="T111" fmla="*/ 2147483646 h 11079"/>
              <a:gd name="T112" fmla="*/ 2147483646 w 9391"/>
              <a:gd name="T113" fmla="*/ 0 h 110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391"/>
              <a:gd name="T172" fmla="*/ 0 h 11079"/>
              <a:gd name="T173" fmla="*/ 9391 w 9391"/>
              <a:gd name="T174" fmla="*/ 11079 h 1107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lnTo>
                  <a:pt x="4916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lnTo>
                  <a:pt x="5209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lnTo>
                  <a:pt x="4696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15" name="Shape 205"/>
          <p:cNvSpPr/>
          <p:nvPr/>
        </p:nvSpPr>
        <p:spPr bwMode="auto">
          <a:xfrm>
            <a:off x="7361663" y="6664325"/>
            <a:ext cx="617774" cy="236538"/>
          </a:xfrm>
          <a:custGeom>
            <a:avLst/>
            <a:gdLst>
              <a:gd name="T0" fmla="*/ 2147483646 w 16325"/>
              <a:gd name="T1" fmla="*/ 2147483646 h 6274"/>
              <a:gd name="T2" fmla="*/ 2147483646 w 16325"/>
              <a:gd name="T3" fmla="*/ 2147483646 h 6274"/>
              <a:gd name="T4" fmla="*/ 2147483646 w 16325"/>
              <a:gd name="T5" fmla="*/ 2147483646 h 6274"/>
              <a:gd name="T6" fmla="*/ 2147483646 w 16325"/>
              <a:gd name="T7" fmla="*/ 2147483646 h 6274"/>
              <a:gd name="T8" fmla="*/ 2147483646 w 16325"/>
              <a:gd name="T9" fmla="*/ 2147483646 h 6274"/>
              <a:gd name="T10" fmla="*/ 2147483646 w 16325"/>
              <a:gd name="T11" fmla="*/ 2147483646 h 6274"/>
              <a:gd name="T12" fmla="*/ 2147483646 w 16325"/>
              <a:gd name="T13" fmla="*/ 2147483646 h 6274"/>
              <a:gd name="T14" fmla="*/ 2147483646 w 16325"/>
              <a:gd name="T15" fmla="*/ 2147483646 h 6274"/>
              <a:gd name="T16" fmla="*/ 2147483646 w 16325"/>
              <a:gd name="T17" fmla="*/ 2147483646 h 6274"/>
              <a:gd name="T18" fmla="*/ 2147483646 w 16325"/>
              <a:gd name="T19" fmla="*/ 2147483646 h 6274"/>
              <a:gd name="T20" fmla="*/ 2147483646 w 16325"/>
              <a:gd name="T21" fmla="*/ 2147483646 h 6274"/>
              <a:gd name="T22" fmla="*/ 2147483646 w 16325"/>
              <a:gd name="T23" fmla="*/ 2147483646 h 6274"/>
              <a:gd name="T24" fmla="*/ 2147483646 w 16325"/>
              <a:gd name="T25" fmla="*/ 2147483646 h 6274"/>
              <a:gd name="T26" fmla="*/ 2147483646 w 16325"/>
              <a:gd name="T27" fmla="*/ 2147483646 h 6274"/>
              <a:gd name="T28" fmla="*/ 2147483646 w 16325"/>
              <a:gd name="T29" fmla="*/ 2147483646 h 6274"/>
              <a:gd name="T30" fmla="*/ 2147483646 w 16325"/>
              <a:gd name="T31" fmla="*/ 2147483646 h 6274"/>
              <a:gd name="T32" fmla="*/ 2147483646 w 16325"/>
              <a:gd name="T33" fmla="*/ 2147483646 h 6274"/>
              <a:gd name="T34" fmla="*/ 2147483646 w 16325"/>
              <a:gd name="T35" fmla="*/ 2147483646 h 6274"/>
              <a:gd name="T36" fmla="*/ 2147483646 w 16325"/>
              <a:gd name="T37" fmla="*/ 2147483646 h 6274"/>
              <a:gd name="T38" fmla="*/ 2147483646 w 16325"/>
              <a:gd name="T39" fmla="*/ 2147483646 h 6274"/>
              <a:gd name="T40" fmla="*/ 2147483646 w 16325"/>
              <a:gd name="T41" fmla="*/ 2147483646 h 6274"/>
              <a:gd name="T42" fmla="*/ 2147483646 w 16325"/>
              <a:gd name="T43" fmla="*/ 2147483646 h 6274"/>
              <a:gd name="T44" fmla="*/ 2147483646 w 16325"/>
              <a:gd name="T45" fmla="*/ 2147483646 h 6274"/>
              <a:gd name="T46" fmla="*/ 2147483646 w 16325"/>
              <a:gd name="T47" fmla="*/ 2147483646 h 6274"/>
              <a:gd name="T48" fmla="*/ 2147483646 w 16325"/>
              <a:gd name="T49" fmla="*/ 2147483646 h 6274"/>
              <a:gd name="T50" fmla="*/ 2147483646 w 16325"/>
              <a:gd name="T51" fmla="*/ 2147483646 h 6274"/>
              <a:gd name="T52" fmla="*/ 2147483646 w 16325"/>
              <a:gd name="T53" fmla="*/ 2147483646 h 6274"/>
              <a:gd name="T54" fmla="*/ 2147483646 w 16325"/>
              <a:gd name="T55" fmla="*/ 2147483646 h 6274"/>
              <a:gd name="T56" fmla="*/ 2147483646 w 16325"/>
              <a:gd name="T57" fmla="*/ 2147483646 h 6274"/>
              <a:gd name="T58" fmla="*/ 2147483646 w 16325"/>
              <a:gd name="T59" fmla="*/ 2147483646 h 6274"/>
              <a:gd name="T60" fmla="*/ 2147483646 w 16325"/>
              <a:gd name="T61" fmla="*/ 2147483646 h 6274"/>
              <a:gd name="T62" fmla="*/ 2147483646 w 16325"/>
              <a:gd name="T63" fmla="*/ 2147483646 h 6274"/>
              <a:gd name="T64" fmla="*/ 2147483646 w 16325"/>
              <a:gd name="T65" fmla="*/ 2147483646 h 6274"/>
              <a:gd name="T66" fmla="*/ 2147483646 w 16325"/>
              <a:gd name="T67" fmla="*/ 2147483646 h 6274"/>
              <a:gd name="T68" fmla="*/ 2147483646 w 16325"/>
              <a:gd name="T69" fmla="*/ 2147483646 h 6274"/>
              <a:gd name="T70" fmla="*/ 2147483646 w 16325"/>
              <a:gd name="T71" fmla="*/ 2147483646 h 6274"/>
              <a:gd name="T72" fmla="*/ 2147483646 w 16325"/>
              <a:gd name="T73" fmla="*/ 2147483646 h 6274"/>
              <a:gd name="T74" fmla="*/ 2147483646 w 16325"/>
              <a:gd name="T75" fmla="*/ 2147483646 h 6274"/>
              <a:gd name="T76" fmla="*/ 2147483646 w 16325"/>
              <a:gd name="T77" fmla="*/ 2147483646 h 6274"/>
              <a:gd name="T78" fmla="*/ 2147483646 w 16325"/>
              <a:gd name="T79" fmla="*/ 2147483646 h 6274"/>
              <a:gd name="T80" fmla="*/ 2147483646 w 16325"/>
              <a:gd name="T81" fmla="*/ 2147483646 h 6274"/>
              <a:gd name="T82" fmla="*/ 2147483646 w 16325"/>
              <a:gd name="T83" fmla="*/ 2147483646 h 6274"/>
              <a:gd name="T84" fmla="*/ 2147483646 w 16325"/>
              <a:gd name="T85" fmla="*/ 2147483646 h 6274"/>
              <a:gd name="T86" fmla="*/ 2147483646 w 16325"/>
              <a:gd name="T87" fmla="*/ 2147483646 h 6274"/>
              <a:gd name="T88" fmla="*/ 2147483646 w 16325"/>
              <a:gd name="T89" fmla="*/ 2147483646 h 6274"/>
              <a:gd name="T90" fmla="*/ 2147483646 w 16325"/>
              <a:gd name="T91" fmla="*/ 2147483646 h 6274"/>
              <a:gd name="T92" fmla="*/ 2147483646 w 16325"/>
              <a:gd name="T93" fmla="*/ 2147483646 h 6274"/>
              <a:gd name="T94" fmla="*/ 2147483646 w 16325"/>
              <a:gd name="T95" fmla="*/ 2147483646 h 6274"/>
              <a:gd name="T96" fmla="*/ 2147483646 w 16325"/>
              <a:gd name="T97" fmla="*/ 2147483646 h 6274"/>
              <a:gd name="T98" fmla="*/ 2147483646 w 16325"/>
              <a:gd name="T99" fmla="*/ 2147483646 h 6274"/>
              <a:gd name="T100" fmla="*/ 2147483646 w 16325"/>
              <a:gd name="T101" fmla="*/ 2147483646 h 6274"/>
              <a:gd name="T102" fmla="*/ 2147483646 w 16325"/>
              <a:gd name="T103" fmla="*/ 2147483646 h 6274"/>
              <a:gd name="T104" fmla="*/ 2147483646 w 16325"/>
              <a:gd name="T105" fmla="*/ 2147483646 h 6274"/>
              <a:gd name="T106" fmla="*/ 2147483646 w 16325"/>
              <a:gd name="T107" fmla="*/ 2147483646 h 62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325"/>
              <a:gd name="T163" fmla="*/ 0 h 6274"/>
              <a:gd name="T164" fmla="*/ 16325 w 16325"/>
              <a:gd name="T165" fmla="*/ 6274 h 62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lnTo>
                  <a:pt x="14710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lnTo>
                  <a:pt x="6787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lnTo>
                  <a:pt x="2715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16" name="Shape 206"/>
          <p:cNvSpPr/>
          <p:nvPr/>
        </p:nvSpPr>
        <p:spPr bwMode="auto">
          <a:xfrm>
            <a:off x="10736188" y="6434138"/>
            <a:ext cx="786414" cy="552450"/>
          </a:xfrm>
          <a:custGeom>
            <a:avLst/>
            <a:gdLst>
              <a:gd name="T0" fmla="*/ 2147483646 w 20800"/>
              <a:gd name="T1" fmla="*/ 2147483646 h 14600"/>
              <a:gd name="T2" fmla="*/ 2147483646 w 20800"/>
              <a:gd name="T3" fmla="*/ 2147483646 h 14600"/>
              <a:gd name="T4" fmla="*/ 2147483646 w 20800"/>
              <a:gd name="T5" fmla="*/ 2147483646 h 14600"/>
              <a:gd name="T6" fmla="*/ 2147483646 w 20800"/>
              <a:gd name="T7" fmla="*/ 2147483646 h 14600"/>
              <a:gd name="T8" fmla="*/ 2147483646 w 20800"/>
              <a:gd name="T9" fmla="*/ 2147483646 h 14600"/>
              <a:gd name="T10" fmla="*/ 2147483646 w 20800"/>
              <a:gd name="T11" fmla="*/ 2147483646 h 14600"/>
              <a:gd name="T12" fmla="*/ 2147483646 w 20800"/>
              <a:gd name="T13" fmla="*/ 2147483646 h 14600"/>
              <a:gd name="T14" fmla="*/ 2147483646 w 20800"/>
              <a:gd name="T15" fmla="*/ 2147483646 h 14600"/>
              <a:gd name="T16" fmla="*/ 2147483646 w 20800"/>
              <a:gd name="T17" fmla="*/ 2147483646 h 14600"/>
              <a:gd name="T18" fmla="*/ 2147483646 w 20800"/>
              <a:gd name="T19" fmla="*/ 2147483646 h 14600"/>
              <a:gd name="T20" fmla="*/ 2147483646 w 20800"/>
              <a:gd name="T21" fmla="*/ 2147483646 h 14600"/>
              <a:gd name="T22" fmla="*/ 2147483646 w 20800"/>
              <a:gd name="T23" fmla="*/ 2147483646 h 14600"/>
              <a:gd name="T24" fmla="*/ 2147483646 w 20800"/>
              <a:gd name="T25" fmla="*/ 2147483646 h 14600"/>
              <a:gd name="T26" fmla="*/ 2147483646 w 20800"/>
              <a:gd name="T27" fmla="*/ 2147483646 h 14600"/>
              <a:gd name="T28" fmla="*/ 2147483646 w 20800"/>
              <a:gd name="T29" fmla="*/ 2147483646 h 14600"/>
              <a:gd name="T30" fmla="*/ 2147483646 w 20800"/>
              <a:gd name="T31" fmla="*/ 2147483646 h 14600"/>
              <a:gd name="T32" fmla="*/ 2147483646 w 20800"/>
              <a:gd name="T33" fmla="*/ 2147483646 h 14600"/>
              <a:gd name="T34" fmla="*/ 2147483646 w 20800"/>
              <a:gd name="T35" fmla="*/ 2147483646 h 14600"/>
              <a:gd name="T36" fmla="*/ 2147483646 w 20800"/>
              <a:gd name="T37" fmla="*/ 2147483646 h 14600"/>
              <a:gd name="T38" fmla="*/ 2147483646 w 20800"/>
              <a:gd name="T39" fmla="*/ 2147483646 h 14600"/>
              <a:gd name="T40" fmla="*/ 2147483646 w 20800"/>
              <a:gd name="T41" fmla="*/ 2147483646 h 14600"/>
              <a:gd name="T42" fmla="*/ 2147483646 w 20800"/>
              <a:gd name="T43" fmla="*/ 2147483646 h 14600"/>
              <a:gd name="T44" fmla="*/ 2147483646 w 20800"/>
              <a:gd name="T45" fmla="*/ 2147483646 h 14600"/>
              <a:gd name="T46" fmla="*/ 2147483646 w 20800"/>
              <a:gd name="T47" fmla="*/ 2147483646 h 14600"/>
              <a:gd name="T48" fmla="*/ 2147483646 w 20800"/>
              <a:gd name="T49" fmla="*/ 2147483646 h 14600"/>
              <a:gd name="T50" fmla="*/ 2147483646 w 20800"/>
              <a:gd name="T51" fmla="*/ 2147483646 h 14600"/>
              <a:gd name="T52" fmla="*/ 2147483646 w 20800"/>
              <a:gd name="T53" fmla="*/ 2147483646 h 14600"/>
              <a:gd name="T54" fmla="*/ 2147483646 w 20800"/>
              <a:gd name="T55" fmla="*/ 2147483646 h 14600"/>
              <a:gd name="T56" fmla="*/ 2147483646 w 20800"/>
              <a:gd name="T57" fmla="*/ 2147483646 h 14600"/>
              <a:gd name="T58" fmla="*/ 2147483646 w 20800"/>
              <a:gd name="T59" fmla="*/ 2147483646 h 14600"/>
              <a:gd name="T60" fmla="*/ 2147483646 w 20800"/>
              <a:gd name="T61" fmla="*/ 2147483646 h 14600"/>
              <a:gd name="T62" fmla="*/ 2147483646 w 20800"/>
              <a:gd name="T63" fmla="*/ 2147483646 h 14600"/>
              <a:gd name="T64" fmla="*/ 2147483646 w 20800"/>
              <a:gd name="T65" fmla="*/ 2147483646 h 14600"/>
              <a:gd name="T66" fmla="*/ 2147483646 w 20800"/>
              <a:gd name="T67" fmla="*/ 2147483646 h 14600"/>
              <a:gd name="T68" fmla="*/ 2147483646 w 20800"/>
              <a:gd name="T69" fmla="*/ 2147483646 h 14600"/>
              <a:gd name="T70" fmla="*/ 2147483646 w 20800"/>
              <a:gd name="T71" fmla="*/ 2147483646 h 14600"/>
              <a:gd name="T72" fmla="*/ 2147483646 w 20800"/>
              <a:gd name="T73" fmla="*/ 2147483646 h 14600"/>
              <a:gd name="T74" fmla="*/ 2147483646 w 20800"/>
              <a:gd name="T75" fmla="*/ 2147483646 h 14600"/>
              <a:gd name="T76" fmla="*/ 2147483646 w 20800"/>
              <a:gd name="T77" fmla="*/ 2147483646 h 14600"/>
              <a:gd name="T78" fmla="*/ 2147483646 w 20800"/>
              <a:gd name="T79" fmla="*/ 2147483646 h 14600"/>
              <a:gd name="T80" fmla="*/ 2147483646 w 20800"/>
              <a:gd name="T81" fmla="*/ 2147483646 h 14600"/>
              <a:gd name="T82" fmla="*/ 2147483646 w 20800"/>
              <a:gd name="T83" fmla="*/ 2147483646 h 14600"/>
              <a:gd name="T84" fmla="*/ 2147483646 w 20800"/>
              <a:gd name="T85" fmla="*/ 2147483646 h 14600"/>
              <a:gd name="T86" fmla="*/ 2147483646 w 20800"/>
              <a:gd name="T87" fmla="*/ 2147483646 h 14600"/>
              <a:gd name="T88" fmla="*/ 2147483646 w 20800"/>
              <a:gd name="T89" fmla="*/ 2147483646 h 14600"/>
              <a:gd name="T90" fmla="*/ 2147483646 w 20800"/>
              <a:gd name="T91" fmla="*/ 2147483646 h 14600"/>
              <a:gd name="T92" fmla="*/ 2147483646 w 20800"/>
              <a:gd name="T93" fmla="*/ 2147483646 h 14600"/>
              <a:gd name="T94" fmla="*/ 2147483646 w 20800"/>
              <a:gd name="T95" fmla="*/ 2147483646 h 14600"/>
              <a:gd name="T96" fmla="*/ 2147483646 w 20800"/>
              <a:gd name="T97" fmla="*/ 2147483646 h 14600"/>
              <a:gd name="T98" fmla="*/ 2147483646 w 20800"/>
              <a:gd name="T99" fmla="*/ 2147483646 h 14600"/>
              <a:gd name="T100" fmla="*/ 2147483646 w 20800"/>
              <a:gd name="T101" fmla="*/ 2147483646 h 14600"/>
              <a:gd name="T102" fmla="*/ 2147483646 w 20800"/>
              <a:gd name="T103" fmla="*/ 2147483646 h 14600"/>
              <a:gd name="T104" fmla="*/ 2147483646 w 20800"/>
              <a:gd name="T105" fmla="*/ 2147483646 h 14600"/>
              <a:gd name="T106" fmla="*/ 2147483646 w 20800"/>
              <a:gd name="T107" fmla="*/ 2147483646 h 14600"/>
              <a:gd name="T108" fmla="*/ 2147483646 w 20800"/>
              <a:gd name="T109" fmla="*/ 2147483646 h 14600"/>
              <a:gd name="T110" fmla="*/ 2147483646 w 20800"/>
              <a:gd name="T111" fmla="*/ 2147483646 h 14600"/>
              <a:gd name="T112" fmla="*/ 2147483646 w 20800"/>
              <a:gd name="T113" fmla="*/ 2147483646 h 14600"/>
              <a:gd name="T114" fmla="*/ 2147483646 w 20800"/>
              <a:gd name="T115" fmla="*/ 2147483646 h 14600"/>
              <a:gd name="T116" fmla="*/ 2147483646 w 20800"/>
              <a:gd name="T117" fmla="*/ 2147483646 h 14600"/>
              <a:gd name="T118" fmla="*/ 2147483646 w 20800"/>
              <a:gd name="T119" fmla="*/ 2147483646 h 14600"/>
              <a:gd name="T120" fmla="*/ 2147483646 w 20800"/>
              <a:gd name="T121" fmla="*/ 2147483646 h 146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800"/>
              <a:gd name="T184" fmla="*/ 0 h 14600"/>
              <a:gd name="T185" fmla="*/ 20800 w 20800"/>
              <a:gd name="T186" fmla="*/ 14600 h 146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lnTo>
                  <a:pt x="1505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lnTo>
                  <a:pt x="788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lnTo>
                  <a:pt x="495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lnTo>
                  <a:pt x="15114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lnTo>
                  <a:pt x="1999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lnTo>
                  <a:pt x="1665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lnTo>
                  <a:pt x="1485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17" name="Shape 207"/>
          <p:cNvSpPr/>
          <p:nvPr/>
        </p:nvSpPr>
        <p:spPr bwMode="auto">
          <a:xfrm>
            <a:off x="10736188" y="5372100"/>
            <a:ext cx="517966" cy="546100"/>
          </a:xfrm>
          <a:custGeom>
            <a:avLst/>
            <a:gdLst>
              <a:gd name="T0" fmla="*/ 2147483646 w 13683"/>
              <a:gd name="T1" fmla="*/ 2147483646 h 14417"/>
              <a:gd name="T2" fmla="*/ 2147483646 w 13683"/>
              <a:gd name="T3" fmla="*/ 2147483646 h 14417"/>
              <a:gd name="T4" fmla="*/ 2147483646 w 13683"/>
              <a:gd name="T5" fmla="*/ 2147483646 h 14417"/>
              <a:gd name="T6" fmla="*/ 2147483646 w 13683"/>
              <a:gd name="T7" fmla="*/ 2147483646 h 14417"/>
              <a:gd name="T8" fmla="*/ 2147483646 w 13683"/>
              <a:gd name="T9" fmla="*/ 2147483646 h 14417"/>
              <a:gd name="T10" fmla="*/ 2147483646 w 13683"/>
              <a:gd name="T11" fmla="*/ 2147483646 h 14417"/>
              <a:gd name="T12" fmla="*/ 2147483646 w 13683"/>
              <a:gd name="T13" fmla="*/ 2147483646 h 14417"/>
              <a:gd name="T14" fmla="*/ 2147483646 w 13683"/>
              <a:gd name="T15" fmla="*/ 2147483646 h 14417"/>
              <a:gd name="T16" fmla="*/ 2147483646 w 13683"/>
              <a:gd name="T17" fmla="*/ 2147483646 h 14417"/>
              <a:gd name="T18" fmla="*/ 2147483646 w 13683"/>
              <a:gd name="T19" fmla="*/ 2147483646 h 14417"/>
              <a:gd name="T20" fmla="*/ 2147483646 w 13683"/>
              <a:gd name="T21" fmla="*/ 2147483646 h 14417"/>
              <a:gd name="T22" fmla="*/ 2147483646 w 13683"/>
              <a:gd name="T23" fmla="*/ 2147483646 h 14417"/>
              <a:gd name="T24" fmla="*/ 2147483646 w 13683"/>
              <a:gd name="T25" fmla="*/ 2147483646 h 14417"/>
              <a:gd name="T26" fmla="*/ 2147483646 w 13683"/>
              <a:gd name="T27" fmla="*/ 2147483646 h 14417"/>
              <a:gd name="T28" fmla="*/ 2147483646 w 13683"/>
              <a:gd name="T29" fmla="*/ 2147483646 h 14417"/>
              <a:gd name="T30" fmla="*/ 2147483646 w 13683"/>
              <a:gd name="T31" fmla="*/ 2147483646 h 14417"/>
              <a:gd name="T32" fmla="*/ 2147483646 w 13683"/>
              <a:gd name="T33" fmla="*/ 2147483646 h 14417"/>
              <a:gd name="T34" fmla="*/ 2147483646 w 13683"/>
              <a:gd name="T35" fmla="*/ 2147483646 h 14417"/>
              <a:gd name="T36" fmla="*/ 2147483646 w 13683"/>
              <a:gd name="T37" fmla="*/ 2147483646 h 14417"/>
              <a:gd name="T38" fmla="*/ 2147483646 w 13683"/>
              <a:gd name="T39" fmla="*/ 2147483646 h 14417"/>
              <a:gd name="T40" fmla="*/ 2147483646 w 13683"/>
              <a:gd name="T41" fmla="*/ 2147483646 h 14417"/>
              <a:gd name="T42" fmla="*/ 2147483646 w 13683"/>
              <a:gd name="T43" fmla="*/ 2147483646 h 14417"/>
              <a:gd name="T44" fmla="*/ 2147483646 w 13683"/>
              <a:gd name="T45" fmla="*/ 2147483646 h 14417"/>
              <a:gd name="T46" fmla="*/ 2147483646 w 13683"/>
              <a:gd name="T47" fmla="*/ 2147483646 h 14417"/>
              <a:gd name="T48" fmla="*/ 2147483646 w 13683"/>
              <a:gd name="T49" fmla="*/ 2147483646 h 14417"/>
              <a:gd name="T50" fmla="*/ 2147483646 w 13683"/>
              <a:gd name="T51" fmla="*/ 2147483646 h 14417"/>
              <a:gd name="T52" fmla="*/ 2147483646 w 13683"/>
              <a:gd name="T53" fmla="*/ 2147483646 h 14417"/>
              <a:gd name="T54" fmla="*/ 2147483646 w 13683"/>
              <a:gd name="T55" fmla="*/ 2147483646 h 14417"/>
              <a:gd name="T56" fmla="*/ 2147483646 w 13683"/>
              <a:gd name="T57" fmla="*/ 2147483646 h 14417"/>
              <a:gd name="T58" fmla="*/ 2147483646 w 13683"/>
              <a:gd name="T59" fmla="*/ 2147483646 h 14417"/>
              <a:gd name="T60" fmla="*/ 2147483646 w 13683"/>
              <a:gd name="T61" fmla="*/ 2147483646 h 14417"/>
              <a:gd name="T62" fmla="*/ 2147483646 w 13683"/>
              <a:gd name="T63" fmla="*/ 2147483646 h 14417"/>
              <a:gd name="T64" fmla="*/ 2147483646 w 13683"/>
              <a:gd name="T65" fmla="*/ 2147483646 h 14417"/>
              <a:gd name="T66" fmla="*/ 2147483646 w 13683"/>
              <a:gd name="T67" fmla="*/ 2147483646 h 14417"/>
              <a:gd name="T68" fmla="*/ 2147483646 w 13683"/>
              <a:gd name="T69" fmla="*/ 2147483646 h 14417"/>
              <a:gd name="T70" fmla="*/ 2147483646 w 13683"/>
              <a:gd name="T71" fmla="*/ 2147483646 h 14417"/>
              <a:gd name="T72" fmla="*/ 2147483646 w 13683"/>
              <a:gd name="T73" fmla="*/ 2147483646 h 14417"/>
              <a:gd name="T74" fmla="*/ 2147483646 w 13683"/>
              <a:gd name="T75" fmla="*/ 2147483646 h 14417"/>
              <a:gd name="T76" fmla="*/ 2147483646 w 13683"/>
              <a:gd name="T77" fmla="*/ 2147483646 h 14417"/>
              <a:gd name="T78" fmla="*/ 2147483646 w 13683"/>
              <a:gd name="T79" fmla="*/ 2147483646 h 14417"/>
              <a:gd name="T80" fmla="*/ 2147483646 w 13683"/>
              <a:gd name="T81" fmla="*/ 2147483646 h 14417"/>
              <a:gd name="T82" fmla="*/ 2147483646 w 13683"/>
              <a:gd name="T83" fmla="*/ 2147483646 h 14417"/>
              <a:gd name="T84" fmla="*/ 2147483646 w 13683"/>
              <a:gd name="T85" fmla="*/ 2147483646 h 14417"/>
              <a:gd name="T86" fmla="*/ 2147483646 w 13683"/>
              <a:gd name="T87" fmla="*/ 2147483646 h 14417"/>
              <a:gd name="T88" fmla="*/ 2147483646 w 13683"/>
              <a:gd name="T89" fmla="*/ 2147483646 h 14417"/>
              <a:gd name="T90" fmla="*/ 2147483646 w 13683"/>
              <a:gd name="T91" fmla="*/ 2147483646 h 14417"/>
              <a:gd name="T92" fmla="*/ 2147483646 w 13683"/>
              <a:gd name="T93" fmla="*/ 2147483646 h 14417"/>
              <a:gd name="T94" fmla="*/ 2147483646 w 13683"/>
              <a:gd name="T95" fmla="*/ 2147483646 h 14417"/>
              <a:gd name="T96" fmla="*/ 2147483646 w 13683"/>
              <a:gd name="T97" fmla="*/ 2147483646 h 14417"/>
              <a:gd name="T98" fmla="*/ 2147483646 w 13683"/>
              <a:gd name="T99" fmla="*/ 2147483646 h 14417"/>
              <a:gd name="T100" fmla="*/ 2147483646 w 13683"/>
              <a:gd name="T101" fmla="*/ 2147483646 h 14417"/>
              <a:gd name="T102" fmla="*/ 2147483646 w 13683"/>
              <a:gd name="T103" fmla="*/ 2147483646 h 14417"/>
              <a:gd name="T104" fmla="*/ 2147483646 w 13683"/>
              <a:gd name="T105" fmla="*/ 2147483646 h 14417"/>
              <a:gd name="T106" fmla="*/ 2147483646 w 13683"/>
              <a:gd name="T107" fmla="*/ 2147483646 h 14417"/>
              <a:gd name="T108" fmla="*/ 2147483646 w 13683"/>
              <a:gd name="T109" fmla="*/ 2147483646 h 14417"/>
              <a:gd name="T110" fmla="*/ 2147483646 w 13683"/>
              <a:gd name="T111" fmla="*/ 2147483646 h 14417"/>
              <a:gd name="T112" fmla="*/ 2147483646 w 13683"/>
              <a:gd name="T113" fmla="*/ 2147483646 h 14417"/>
              <a:gd name="T114" fmla="*/ 2147483646 w 13683"/>
              <a:gd name="T115" fmla="*/ 2147483646 h 14417"/>
              <a:gd name="T116" fmla="*/ 2147483646 w 13683"/>
              <a:gd name="T117" fmla="*/ 2147483646 h 14417"/>
              <a:gd name="T118" fmla="*/ 2147483646 w 13683"/>
              <a:gd name="T119" fmla="*/ 2147483646 h 14417"/>
              <a:gd name="T120" fmla="*/ 2147483646 w 13683"/>
              <a:gd name="T121" fmla="*/ 2147483646 h 14417"/>
              <a:gd name="T122" fmla="*/ 2147483646 w 13683"/>
              <a:gd name="T123" fmla="*/ 2147483646 h 14417"/>
              <a:gd name="T124" fmla="*/ 2147483646 w 13683"/>
              <a:gd name="T125" fmla="*/ 2147483646 h 1441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683"/>
              <a:gd name="T190" fmla="*/ 0 h 14417"/>
              <a:gd name="T191" fmla="*/ 13683 w 13683"/>
              <a:gd name="T192" fmla="*/ 14417 h 1441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lnTo>
                  <a:pt x="9281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lnTo>
                  <a:pt x="8877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lnTo>
                  <a:pt x="2128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lnTo>
                  <a:pt x="561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lnTo>
                  <a:pt x="8730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lnTo>
                  <a:pt x="4769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18" name="Shape 208"/>
          <p:cNvSpPr/>
          <p:nvPr/>
        </p:nvSpPr>
        <p:spPr bwMode="auto">
          <a:xfrm>
            <a:off x="9313071" y="6600825"/>
            <a:ext cx="395788" cy="280988"/>
          </a:xfrm>
          <a:custGeom>
            <a:avLst/>
            <a:gdLst>
              <a:gd name="T0" fmla="*/ 2147483646 w 10492"/>
              <a:gd name="T1" fmla="*/ 2147483646 h 7447"/>
              <a:gd name="T2" fmla="*/ 2147483646 w 10492"/>
              <a:gd name="T3" fmla="*/ 2147483646 h 7447"/>
              <a:gd name="T4" fmla="*/ 2147483646 w 10492"/>
              <a:gd name="T5" fmla="*/ 2147483646 h 7447"/>
              <a:gd name="T6" fmla="*/ 2147483646 w 10492"/>
              <a:gd name="T7" fmla="*/ 2147483646 h 7447"/>
              <a:gd name="T8" fmla="*/ 2147483646 w 10492"/>
              <a:gd name="T9" fmla="*/ 2147483646 h 7447"/>
              <a:gd name="T10" fmla="*/ 2147483646 w 10492"/>
              <a:gd name="T11" fmla="*/ 2147483646 h 7447"/>
              <a:gd name="T12" fmla="*/ 2147483646 w 10492"/>
              <a:gd name="T13" fmla="*/ 2147483646 h 7447"/>
              <a:gd name="T14" fmla="*/ 2147483646 w 10492"/>
              <a:gd name="T15" fmla="*/ 2147483646 h 7447"/>
              <a:gd name="T16" fmla="*/ 2147483646 w 10492"/>
              <a:gd name="T17" fmla="*/ 2147483646 h 7447"/>
              <a:gd name="T18" fmla="*/ 2147483646 w 10492"/>
              <a:gd name="T19" fmla="*/ 2147483646 h 7447"/>
              <a:gd name="T20" fmla="*/ 2147483646 w 10492"/>
              <a:gd name="T21" fmla="*/ 2147483646 h 7447"/>
              <a:gd name="T22" fmla="*/ 2147483646 w 10492"/>
              <a:gd name="T23" fmla="*/ 2147483646 h 7447"/>
              <a:gd name="T24" fmla="*/ 2147483646 w 10492"/>
              <a:gd name="T25" fmla="*/ 2147483646 h 7447"/>
              <a:gd name="T26" fmla="*/ 2147483646 w 10492"/>
              <a:gd name="T27" fmla="*/ 2147483646 h 7447"/>
              <a:gd name="T28" fmla="*/ 2147483646 w 10492"/>
              <a:gd name="T29" fmla="*/ 2147483646 h 7447"/>
              <a:gd name="T30" fmla="*/ 2147483646 w 10492"/>
              <a:gd name="T31" fmla="*/ 2147483646 h 7447"/>
              <a:gd name="T32" fmla="*/ 2147483646 w 10492"/>
              <a:gd name="T33" fmla="*/ 2147483646 h 7447"/>
              <a:gd name="T34" fmla="*/ 2147483646 w 10492"/>
              <a:gd name="T35" fmla="*/ 2147483646 h 7447"/>
              <a:gd name="T36" fmla="*/ 2147483646 w 10492"/>
              <a:gd name="T37" fmla="*/ 2147483646 h 7447"/>
              <a:gd name="T38" fmla="*/ 2147483646 w 10492"/>
              <a:gd name="T39" fmla="*/ 2147483646 h 7447"/>
              <a:gd name="T40" fmla="*/ 2147483646 w 10492"/>
              <a:gd name="T41" fmla="*/ 2147483646 h 7447"/>
              <a:gd name="T42" fmla="*/ 2147483646 w 10492"/>
              <a:gd name="T43" fmla="*/ 2147483646 h 7447"/>
              <a:gd name="T44" fmla="*/ 2147483646 w 10492"/>
              <a:gd name="T45" fmla="*/ 2147483646 h 7447"/>
              <a:gd name="T46" fmla="*/ 2147483646 w 10492"/>
              <a:gd name="T47" fmla="*/ 2147483646 h 7447"/>
              <a:gd name="T48" fmla="*/ 2147483646 w 10492"/>
              <a:gd name="T49" fmla="*/ 2147483646 h 7447"/>
              <a:gd name="T50" fmla="*/ 2147483646 w 10492"/>
              <a:gd name="T51" fmla="*/ 2147483646 h 7447"/>
              <a:gd name="T52" fmla="*/ 2147483646 w 10492"/>
              <a:gd name="T53" fmla="*/ 2147483646 h 7447"/>
              <a:gd name="T54" fmla="*/ 2147483646 w 10492"/>
              <a:gd name="T55" fmla="*/ 2147483646 h 7447"/>
              <a:gd name="T56" fmla="*/ 2147483646 w 10492"/>
              <a:gd name="T57" fmla="*/ 2147483646 h 7447"/>
              <a:gd name="T58" fmla="*/ 2147483646 w 10492"/>
              <a:gd name="T59" fmla="*/ 2147483646 h 7447"/>
              <a:gd name="T60" fmla="*/ 2147483646 w 10492"/>
              <a:gd name="T61" fmla="*/ 2147483646 h 7447"/>
              <a:gd name="T62" fmla="*/ 2147483646 w 10492"/>
              <a:gd name="T63" fmla="*/ 2147483646 h 7447"/>
              <a:gd name="T64" fmla="*/ 2147483646 w 10492"/>
              <a:gd name="T65" fmla="*/ 2147483646 h 7447"/>
              <a:gd name="T66" fmla="*/ 2147483646 w 10492"/>
              <a:gd name="T67" fmla="*/ 2147483646 h 7447"/>
              <a:gd name="T68" fmla="*/ 2147483646 w 10492"/>
              <a:gd name="T69" fmla="*/ 2147483646 h 7447"/>
              <a:gd name="T70" fmla="*/ 2147483646 w 10492"/>
              <a:gd name="T71" fmla="*/ 2147483646 h 7447"/>
              <a:gd name="T72" fmla="*/ 2147483646 w 10492"/>
              <a:gd name="T73" fmla="*/ 2147483646 h 7447"/>
              <a:gd name="T74" fmla="*/ 2147483646 w 10492"/>
              <a:gd name="T75" fmla="*/ 2147483646 h 7447"/>
              <a:gd name="T76" fmla="*/ 2147483646 w 10492"/>
              <a:gd name="T77" fmla="*/ 2147483646 h 7447"/>
              <a:gd name="T78" fmla="*/ 2147483646 w 10492"/>
              <a:gd name="T79" fmla="*/ 2147483646 h 7447"/>
              <a:gd name="T80" fmla="*/ 2147483646 w 10492"/>
              <a:gd name="T81" fmla="*/ 2147483646 h 7447"/>
              <a:gd name="T82" fmla="*/ 2147483646 w 10492"/>
              <a:gd name="T83" fmla="*/ 2147483646 h 7447"/>
              <a:gd name="T84" fmla="*/ 2147483646 w 10492"/>
              <a:gd name="T85" fmla="*/ 2147483646 h 7447"/>
              <a:gd name="T86" fmla="*/ 2147483646 w 10492"/>
              <a:gd name="T87" fmla="*/ 2147483646 h 7447"/>
              <a:gd name="T88" fmla="*/ 2147483646 w 10492"/>
              <a:gd name="T89" fmla="*/ 2147483646 h 7447"/>
              <a:gd name="T90" fmla="*/ 2147483646 w 10492"/>
              <a:gd name="T91" fmla="*/ 0 h 74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492"/>
              <a:gd name="T139" fmla="*/ 0 h 7447"/>
              <a:gd name="T140" fmla="*/ 10492 w 10492"/>
              <a:gd name="T141" fmla="*/ 7447 h 744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lnTo>
                  <a:pt x="7300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lnTo>
                  <a:pt x="9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19" name="Shape 209"/>
          <p:cNvSpPr/>
          <p:nvPr/>
        </p:nvSpPr>
        <p:spPr bwMode="auto">
          <a:xfrm>
            <a:off x="11667150" y="6600826"/>
            <a:ext cx="383743" cy="244475"/>
          </a:xfrm>
          <a:custGeom>
            <a:avLst/>
            <a:gdLst>
              <a:gd name="T0" fmla="*/ 2147483646 w 10162"/>
              <a:gd name="T1" fmla="*/ 2147483646 h 6494"/>
              <a:gd name="T2" fmla="*/ 2147483646 w 10162"/>
              <a:gd name="T3" fmla="*/ 2147483646 h 6494"/>
              <a:gd name="T4" fmla="*/ 2147483646 w 10162"/>
              <a:gd name="T5" fmla="*/ 2147483646 h 6494"/>
              <a:gd name="T6" fmla="*/ 2147483646 w 10162"/>
              <a:gd name="T7" fmla="*/ 2147483646 h 6494"/>
              <a:gd name="T8" fmla="*/ 2147483646 w 10162"/>
              <a:gd name="T9" fmla="*/ 2147483646 h 6494"/>
              <a:gd name="T10" fmla="*/ 2147483646 w 10162"/>
              <a:gd name="T11" fmla="*/ 2147483646 h 6494"/>
              <a:gd name="T12" fmla="*/ 2147483646 w 10162"/>
              <a:gd name="T13" fmla="*/ 2147483646 h 6494"/>
              <a:gd name="T14" fmla="*/ 2147483646 w 10162"/>
              <a:gd name="T15" fmla="*/ 2147483646 h 6494"/>
              <a:gd name="T16" fmla="*/ 2147483646 w 10162"/>
              <a:gd name="T17" fmla="*/ 2147483646 h 6494"/>
              <a:gd name="T18" fmla="*/ 2147483646 w 10162"/>
              <a:gd name="T19" fmla="*/ 2147483646 h 6494"/>
              <a:gd name="T20" fmla="*/ 2147483646 w 10162"/>
              <a:gd name="T21" fmla="*/ 2147483646 h 6494"/>
              <a:gd name="T22" fmla="*/ 2147483646 w 10162"/>
              <a:gd name="T23" fmla="*/ 2147483646 h 6494"/>
              <a:gd name="T24" fmla="*/ 2147483646 w 10162"/>
              <a:gd name="T25" fmla="*/ 2147483646 h 6494"/>
              <a:gd name="T26" fmla="*/ 2147483646 w 10162"/>
              <a:gd name="T27" fmla="*/ 2147483646 h 6494"/>
              <a:gd name="T28" fmla="*/ 2147483646 w 10162"/>
              <a:gd name="T29" fmla="*/ 2147483646 h 6494"/>
              <a:gd name="T30" fmla="*/ 2147483646 w 10162"/>
              <a:gd name="T31" fmla="*/ 2147483646 h 6494"/>
              <a:gd name="T32" fmla="*/ 2147483646 w 10162"/>
              <a:gd name="T33" fmla="*/ 2147483646 h 6494"/>
              <a:gd name="T34" fmla="*/ 2147483646 w 10162"/>
              <a:gd name="T35" fmla="*/ 2147483646 h 6494"/>
              <a:gd name="T36" fmla="*/ 2147483646 w 10162"/>
              <a:gd name="T37" fmla="*/ 2147483646 h 6494"/>
              <a:gd name="T38" fmla="*/ 2147483646 w 10162"/>
              <a:gd name="T39" fmla="*/ 2147483646 h 6494"/>
              <a:gd name="T40" fmla="*/ 2147483646 w 10162"/>
              <a:gd name="T41" fmla="*/ 2147483646 h 6494"/>
              <a:gd name="T42" fmla="*/ 2147483646 w 10162"/>
              <a:gd name="T43" fmla="*/ 2147483646 h 6494"/>
              <a:gd name="T44" fmla="*/ 2147483646 w 10162"/>
              <a:gd name="T45" fmla="*/ 2147483646 h 6494"/>
              <a:gd name="T46" fmla="*/ 2147483646 w 10162"/>
              <a:gd name="T47" fmla="*/ 2147483646 h 6494"/>
              <a:gd name="T48" fmla="*/ 2147483646 w 10162"/>
              <a:gd name="T49" fmla="*/ 2147483646 h 6494"/>
              <a:gd name="T50" fmla="*/ 2147483646 w 10162"/>
              <a:gd name="T51" fmla="*/ 2147483646 h 6494"/>
              <a:gd name="T52" fmla="*/ 2147483646 w 10162"/>
              <a:gd name="T53" fmla="*/ 2147483646 h 6494"/>
              <a:gd name="T54" fmla="*/ 2147483646 w 10162"/>
              <a:gd name="T55" fmla="*/ 2147483646 h 6494"/>
              <a:gd name="T56" fmla="*/ 2147483646 w 10162"/>
              <a:gd name="T57" fmla="*/ 2147483646 h 6494"/>
              <a:gd name="T58" fmla="*/ 2147483646 w 10162"/>
              <a:gd name="T59" fmla="*/ 2147483646 h 6494"/>
              <a:gd name="T60" fmla="*/ 2147483646 w 10162"/>
              <a:gd name="T61" fmla="*/ 2147483646 h 6494"/>
              <a:gd name="T62" fmla="*/ 2147483646 w 10162"/>
              <a:gd name="T63" fmla="*/ 2147483646 h 6494"/>
              <a:gd name="T64" fmla="*/ 2147483646 w 10162"/>
              <a:gd name="T65" fmla="*/ 2147483646 h 6494"/>
              <a:gd name="T66" fmla="*/ 2147483646 w 10162"/>
              <a:gd name="T67" fmla="*/ 2147483646 h 6494"/>
              <a:gd name="T68" fmla="*/ 2147483646 w 10162"/>
              <a:gd name="T69" fmla="*/ 2147483646 h 6494"/>
              <a:gd name="T70" fmla="*/ 2147483646 w 10162"/>
              <a:gd name="T71" fmla="*/ 2147483646 h 6494"/>
              <a:gd name="T72" fmla="*/ 2147483646 w 10162"/>
              <a:gd name="T73" fmla="*/ 2147483646 h 6494"/>
              <a:gd name="T74" fmla="*/ 2147483646 w 10162"/>
              <a:gd name="T75" fmla="*/ 2147483646 h 6494"/>
              <a:gd name="T76" fmla="*/ 2147483646 w 10162"/>
              <a:gd name="T77" fmla="*/ 2147483646 h 6494"/>
              <a:gd name="T78" fmla="*/ 2147483646 w 10162"/>
              <a:gd name="T79" fmla="*/ 2147483646 h 6494"/>
              <a:gd name="T80" fmla="*/ 2147483646 w 10162"/>
              <a:gd name="T81" fmla="*/ 2147483646 h 6494"/>
              <a:gd name="T82" fmla="*/ 2147483646 w 10162"/>
              <a:gd name="T83" fmla="*/ 2147483646 h 6494"/>
              <a:gd name="T84" fmla="*/ 2147483646 w 10162"/>
              <a:gd name="T85" fmla="*/ 2147483646 h 6494"/>
              <a:gd name="T86" fmla="*/ 2147483646 w 10162"/>
              <a:gd name="T87" fmla="*/ 2147483646 h 6494"/>
              <a:gd name="T88" fmla="*/ 2147483646 w 10162"/>
              <a:gd name="T89" fmla="*/ 2147483646 h 6494"/>
              <a:gd name="T90" fmla="*/ 2147483646 w 10162"/>
              <a:gd name="T91" fmla="*/ 2147483646 h 6494"/>
              <a:gd name="T92" fmla="*/ 2147483646 w 10162"/>
              <a:gd name="T93" fmla="*/ 2147483646 h 6494"/>
              <a:gd name="T94" fmla="*/ 2147483646 w 10162"/>
              <a:gd name="T95" fmla="*/ 2147483646 h 6494"/>
              <a:gd name="T96" fmla="*/ 2147483646 w 10162"/>
              <a:gd name="T97" fmla="*/ 2147483646 h 649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162"/>
              <a:gd name="T148" fmla="*/ 0 h 6494"/>
              <a:gd name="T149" fmla="*/ 10162 w 10162"/>
              <a:gd name="T150" fmla="*/ 6494 h 649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lnTo>
                  <a:pt x="840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lnTo>
                  <a:pt x="5503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20" name="Shape 210"/>
          <p:cNvSpPr/>
          <p:nvPr/>
        </p:nvSpPr>
        <p:spPr bwMode="auto">
          <a:xfrm>
            <a:off x="8213467" y="6373814"/>
            <a:ext cx="431925" cy="428625"/>
          </a:xfrm>
          <a:custGeom>
            <a:avLst/>
            <a:gdLst>
              <a:gd name="T0" fmla="*/ 2147483646 w 11409"/>
              <a:gd name="T1" fmla="*/ 2147483646 h 11336"/>
              <a:gd name="T2" fmla="*/ 2147483646 w 11409"/>
              <a:gd name="T3" fmla="*/ 2147483646 h 11336"/>
              <a:gd name="T4" fmla="*/ 2147483646 w 11409"/>
              <a:gd name="T5" fmla="*/ 2147483646 h 11336"/>
              <a:gd name="T6" fmla="*/ 2147483646 w 11409"/>
              <a:gd name="T7" fmla="*/ 2147483646 h 11336"/>
              <a:gd name="T8" fmla="*/ 2147483646 w 11409"/>
              <a:gd name="T9" fmla="*/ 2147483646 h 11336"/>
              <a:gd name="T10" fmla="*/ 2147483646 w 11409"/>
              <a:gd name="T11" fmla="*/ 2147483646 h 11336"/>
              <a:gd name="T12" fmla="*/ 2147483646 w 11409"/>
              <a:gd name="T13" fmla="*/ 2147483646 h 11336"/>
              <a:gd name="T14" fmla="*/ 2147483646 w 11409"/>
              <a:gd name="T15" fmla="*/ 2147483646 h 11336"/>
              <a:gd name="T16" fmla="*/ 2147483646 w 11409"/>
              <a:gd name="T17" fmla="*/ 2147483646 h 11336"/>
              <a:gd name="T18" fmla="*/ 2147483646 w 11409"/>
              <a:gd name="T19" fmla="*/ 2147483646 h 11336"/>
              <a:gd name="T20" fmla="*/ 2147483646 w 11409"/>
              <a:gd name="T21" fmla="*/ 2147483646 h 11336"/>
              <a:gd name="T22" fmla="*/ 2147483646 w 11409"/>
              <a:gd name="T23" fmla="*/ 2147483646 h 11336"/>
              <a:gd name="T24" fmla="*/ 2147483646 w 11409"/>
              <a:gd name="T25" fmla="*/ 2147483646 h 11336"/>
              <a:gd name="T26" fmla="*/ 2147483646 w 11409"/>
              <a:gd name="T27" fmla="*/ 2147483646 h 11336"/>
              <a:gd name="T28" fmla="*/ 2147483646 w 11409"/>
              <a:gd name="T29" fmla="*/ 2147483646 h 11336"/>
              <a:gd name="T30" fmla="*/ 2147483646 w 11409"/>
              <a:gd name="T31" fmla="*/ 2147483646 h 11336"/>
              <a:gd name="T32" fmla="*/ 2147483646 w 11409"/>
              <a:gd name="T33" fmla="*/ 2147483646 h 11336"/>
              <a:gd name="T34" fmla="*/ 2147483646 w 11409"/>
              <a:gd name="T35" fmla="*/ 2147483646 h 11336"/>
              <a:gd name="T36" fmla="*/ 2147483646 w 11409"/>
              <a:gd name="T37" fmla="*/ 2147483646 h 11336"/>
              <a:gd name="T38" fmla="*/ 2147483646 w 11409"/>
              <a:gd name="T39" fmla="*/ 2147483646 h 11336"/>
              <a:gd name="T40" fmla="*/ 2147483646 w 11409"/>
              <a:gd name="T41" fmla="*/ 2147483646 h 11336"/>
              <a:gd name="T42" fmla="*/ 2147483646 w 11409"/>
              <a:gd name="T43" fmla="*/ 2147483646 h 11336"/>
              <a:gd name="T44" fmla="*/ 2147483646 w 11409"/>
              <a:gd name="T45" fmla="*/ 2147483646 h 11336"/>
              <a:gd name="T46" fmla="*/ 2147483646 w 11409"/>
              <a:gd name="T47" fmla="*/ 2147483646 h 11336"/>
              <a:gd name="T48" fmla="*/ 2147483646 w 11409"/>
              <a:gd name="T49" fmla="*/ 2147483646 h 11336"/>
              <a:gd name="T50" fmla="*/ 2147483646 w 11409"/>
              <a:gd name="T51" fmla="*/ 2147483646 h 11336"/>
              <a:gd name="T52" fmla="*/ 2147483646 w 11409"/>
              <a:gd name="T53" fmla="*/ 2147483646 h 11336"/>
              <a:gd name="T54" fmla="*/ 2147483646 w 11409"/>
              <a:gd name="T55" fmla="*/ 2147483646 h 11336"/>
              <a:gd name="T56" fmla="*/ 2147483646 w 11409"/>
              <a:gd name="T57" fmla="*/ 2147483646 h 11336"/>
              <a:gd name="T58" fmla="*/ 2147483646 w 11409"/>
              <a:gd name="T59" fmla="*/ 2147483646 h 11336"/>
              <a:gd name="T60" fmla="*/ 2147483646 w 11409"/>
              <a:gd name="T61" fmla="*/ 2147483646 h 11336"/>
              <a:gd name="T62" fmla="*/ 2147483646 w 11409"/>
              <a:gd name="T63" fmla="*/ 2147483646 h 11336"/>
              <a:gd name="T64" fmla="*/ 2147483646 w 11409"/>
              <a:gd name="T65" fmla="*/ 2147483646 h 11336"/>
              <a:gd name="T66" fmla="*/ 2147483646 w 11409"/>
              <a:gd name="T67" fmla="*/ 2147483646 h 11336"/>
              <a:gd name="T68" fmla="*/ 2147483646 w 11409"/>
              <a:gd name="T69" fmla="*/ 2147483646 h 11336"/>
              <a:gd name="T70" fmla="*/ 2147483646 w 11409"/>
              <a:gd name="T71" fmla="*/ 2147483646 h 11336"/>
              <a:gd name="T72" fmla="*/ 2147483646 w 11409"/>
              <a:gd name="T73" fmla="*/ 2147483646 h 11336"/>
              <a:gd name="T74" fmla="*/ 2147483646 w 11409"/>
              <a:gd name="T75" fmla="*/ 2147483646 h 11336"/>
              <a:gd name="T76" fmla="*/ 2147483646 w 11409"/>
              <a:gd name="T77" fmla="*/ 2147483646 h 11336"/>
              <a:gd name="T78" fmla="*/ 2147483646 w 11409"/>
              <a:gd name="T79" fmla="*/ 2147483646 h 11336"/>
              <a:gd name="T80" fmla="*/ 2147483646 w 11409"/>
              <a:gd name="T81" fmla="*/ 2147483646 h 11336"/>
              <a:gd name="T82" fmla="*/ 2147483646 w 11409"/>
              <a:gd name="T83" fmla="*/ 2147483646 h 11336"/>
              <a:gd name="T84" fmla="*/ 2147483646 w 11409"/>
              <a:gd name="T85" fmla="*/ 2147483646 h 11336"/>
              <a:gd name="T86" fmla="*/ 2147483646 w 11409"/>
              <a:gd name="T87" fmla="*/ 2147483646 h 11336"/>
              <a:gd name="T88" fmla="*/ 2147483646 w 11409"/>
              <a:gd name="T89" fmla="*/ 2147483646 h 11336"/>
              <a:gd name="T90" fmla="*/ 2147483646 w 11409"/>
              <a:gd name="T91" fmla="*/ 2147483646 h 11336"/>
              <a:gd name="T92" fmla="*/ 2147483646 w 11409"/>
              <a:gd name="T93" fmla="*/ 2147483646 h 11336"/>
              <a:gd name="T94" fmla="*/ 2147483646 w 11409"/>
              <a:gd name="T95" fmla="*/ 2147483646 h 11336"/>
              <a:gd name="T96" fmla="*/ 2147483646 w 11409"/>
              <a:gd name="T97" fmla="*/ 2147483646 h 11336"/>
              <a:gd name="T98" fmla="*/ 2147483646 w 11409"/>
              <a:gd name="T99" fmla="*/ 2147483646 h 11336"/>
              <a:gd name="T100" fmla="*/ 2147483646 w 11409"/>
              <a:gd name="T101" fmla="*/ 2147483646 h 11336"/>
              <a:gd name="T102" fmla="*/ 2147483646 w 11409"/>
              <a:gd name="T103" fmla="*/ 2147483646 h 11336"/>
              <a:gd name="T104" fmla="*/ 2147483646 w 11409"/>
              <a:gd name="T105" fmla="*/ 2147483646 h 11336"/>
              <a:gd name="T106" fmla="*/ 2147483646 w 11409"/>
              <a:gd name="T107" fmla="*/ 2147483646 h 11336"/>
              <a:gd name="T108" fmla="*/ 2147483646 w 11409"/>
              <a:gd name="T109" fmla="*/ 2147483646 h 11336"/>
              <a:gd name="T110" fmla="*/ 2147483646 w 11409"/>
              <a:gd name="T111" fmla="*/ 2147483646 h 11336"/>
              <a:gd name="T112" fmla="*/ 2147483646 w 11409"/>
              <a:gd name="T113" fmla="*/ 2147483646 h 11336"/>
              <a:gd name="T114" fmla="*/ 2147483646 w 11409"/>
              <a:gd name="T115" fmla="*/ 2147483646 h 11336"/>
              <a:gd name="T116" fmla="*/ 2147483646 w 11409"/>
              <a:gd name="T117" fmla="*/ 2147483646 h 11336"/>
              <a:gd name="T118" fmla="*/ 2147483646 w 11409"/>
              <a:gd name="T119" fmla="*/ 2147483646 h 11336"/>
              <a:gd name="T120" fmla="*/ 2147483646 w 11409"/>
              <a:gd name="T121" fmla="*/ 2147483646 h 113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409"/>
              <a:gd name="T184" fmla="*/ 0 h 11336"/>
              <a:gd name="T185" fmla="*/ 11409 w 11409"/>
              <a:gd name="T186" fmla="*/ 11336 h 113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lnTo>
                  <a:pt x="583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lnTo>
                  <a:pt x="7741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lnTo>
                  <a:pt x="7447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lnTo>
                  <a:pt x="6970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21" name="Shape 211"/>
          <p:cNvSpPr/>
          <p:nvPr/>
        </p:nvSpPr>
        <p:spPr bwMode="auto">
          <a:xfrm>
            <a:off x="11362566" y="5334001"/>
            <a:ext cx="409555" cy="512763"/>
          </a:xfrm>
          <a:custGeom>
            <a:avLst/>
            <a:gdLst>
              <a:gd name="T0" fmla="*/ 2147483646 w 10822"/>
              <a:gd name="T1" fmla="*/ 2147483646 h 13574"/>
              <a:gd name="T2" fmla="*/ 2147483646 w 10822"/>
              <a:gd name="T3" fmla="*/ 2147483646 h 13574"/>
              <a:gd name="T4" fmla="*/ 2147483646 w 10822"/>
              <a:gd name="T5" fmla="*/ 2147483646 h 13574"/>
              <a:gd name="T6" fmla="*/ 2147483646 w 10822"/>
              <a:gd name="T7" fmla="*/ 2147483646 h 13574"/>
              <a:gd name="T8" fmla="*/ 2147483646 w 10822"/>
              <a:gd name="T9" fmla="*/ 2147483646 h 13574"/>
              <a:gd name="T10" fmla="*/ 2147483646 w 10822"/>
              <a:gd name="T11" fmla="*/ 2147483646 h 13574"/>
              <a:gd name="T12" fmla="*/ 2147483646 w 10822"/>
              <a:gd name="T13" fmla="*/ 2147483646 h 13574"/>
              <a:gd name="T14" fmla="*/ 2147483646 w 10822"/>
              <a:gd name="T15" fmla="*/ 2147483646 h 13574"/>
              <a:gd name="T16" fmla="*/ 2147483646 w 10822"/>
              <a:gd name="T17" fmla="*/ 2147483646 h 13574"/>
              <a:gd name="T18" fmla="*/ 2147483646 w 10822"/>
              <a:gd name="T19" fmla="*/ 2147483646 h 13574"/>
              <a:gd name="T20" fmla="*/ 2147483646 w 10822"/>
              <a:gd name="T21" fmla="*/ 2147483646 h 13574"/>
              <a:gd name="T22" fmla="*/ 2147483646 w 10822"/>
              <a:gd name="T23" fmla="*/ 2147483646 h 13574"/>
              <a:gd name="T24" fmla="*/ 2147483646 w 10822"/>
              <a:gd name="T25" fmla="*/ 2147483646 h 13574"/>
              <a:gd name="T26" fmla="*/ 2147483646 w 10822"/>
              <a:gd name="T27" fmla="*/ 2147483646 h 13574"/>
              <a:gd name="T28" fmla="*/ 2147483646 w 10822"/>
              <a:gd name="T29" fmla="*/ 2147483646 h 13574"/>
              <a:gd name="T30" fmla="*/ 2147483646 w 10822"/>
              <a:gd name="T31" fmla="*/ 2147483646 h 13574"/>
              <a:gd name="T32" fmla="*/ 2147483646 w 10822"/>
              <a:gd name="T33" fmla="*/ 2147483646 h 13574"/>
              <a:gd name="T34" fmla="*/ 2147483646 w 10822"/>
              <a:gd name="T35" fmla="*/ 2147483646 h 13574"/>
              <a:gd name="T36" fmla="*/ 2147483646 w 10822"/>
              <a:gd name="T37" fmla="*/ 2147483646 h 13574"/>
              <a:gd name="T38" fmla="*/ 2147483646 w 10822"/>
              <a:gd name="T39" fmla="*/ 2147483646 h 13574"/>
              <a:gd name="T40" fmla="*/ 2147483646 w 10822"/>
              <a:gd name="T41" fmla="*/ 2147483646 h 13574"/>
              <a:gd name="T42" fmla="*/ 2147483646 w 10822"/>
              <a:gd name="T43" fmla="*/ 2147483646 h 13574"/>
              <a:gd name="T44" fmla="*/ 2147483646 w 10822"/>
              <a:gd name="T45" fmla="*/ 2147483646 h 13574"/>
              <a:gd name="T46" fmla="*/ 2147483646 w 10822"/>
              <a:gd name="T47" fmla="*/ 2147483646 h 13574"/>
              <a:gd name="T48" fmla="*/ 2147483646 w 10822"/>
              <a:gd name="T49" fmla="*/ 2147483646 h 13574"/>
              <a:gd name="T50" fmla="*/ 2147483646 w 10822"/>
              <a:gd name="T51" fmla="*/ 2147483646 h 13574"/>
              <a:gd name="T52" fmla="*/ 2147483646 w 10822"/>
              <a:gd name="T53" fmla="*/ 2147483646 h 13574"/>
              <a:gd name="T54" fmla="*/ 2147483646 w 10822"/>
              <a:gd name="T55" fmla="*/ 2147483646 h 13574"/>
              <a:gd name="T56" fmla="*/ 2147483646 w 10822"/>
              <a:gd name="T57" fmla="*/ 2147483646 h 13574"/>
              <a:gd name="T58" fmla="*/ 2147483646 w 10822"/>
              <a:gd name="T59" fmla="*/ 2147483646 h 13574"/>
              <a:gd name="T60" fmla="*/ 2147483646 w 10822"/>
              <a:gd name="T61" fmla="*/ 2147483646 h 13574"/>
              <a:gd name="T62" fmla="*/ 2147483646 w 10822"/>
              <a:gd name="T63" fmla="*/ 2147483646 h 13574"/>
              <a:gd name="T64" fmla="*/ 2147483646 w 10822"/>
              <a:gd name="T65" fmla="*/ 2147483646 h 13574"/>
              <a:gd name="T66" fmla="*/ 2147483646 w 10822"/>
              <a:gd name="T67" fmla="*/ 2147483646 h 13574"/>
              <a:gd name="T68" fmla="*/ 2147483646 w 10822"/>
              <a:gd name="T69" fmla="*/ 2147483646 h 13574"/>
              <a:gd name="T70" fmla="*/ 2147483646 w 10822"/>
              <a:gd name="T71" fmla="*/ 2147483646 h 13574"/>
              <a:gd name="T72" fmla="*/ 2147483646 w 10822"/>
              <a:gd name="T73" fmla="*/ 2147483646 h 13574"/>
              <a:gd name="T74" fmla="*/ 2147483646 w 10822"/>
              <a:gd name="T75" fmla="*/ 2147483646 h 13574"/>
              <a:gd name="T76" fmla="*/ 2147483646 w 10822"/>
              <a:gd name="T77" fmla="*/ 2147483646 h 13574"/>
              <a:gd name="T78" fmla="*/ 2147483646 w 10822"/>
              <a:gd name="T79" fmla="*/ 2147483646 h 13574"/>
              <a:gd name="T80" fmla="*/ 2147483646 w 10822"/>
              <a:gd name="T81" fmla="*/ 2147483646 h 13574"/>
              <a:gd name="T82" fmla="*/ 2147483646 w 10822"/>
              <a:gd name="T83" fmla="*/ 2147483646 h 13574"/>
              <a:gd name="T84" fmla="*/ 2147483646 w 10822"/>
              <a:gd name="T85" fmla="*/ 2147483646 h 13574"/>
              <a:gd name="T86" fmla="*/ 2147483646 w 10822"/>
              <a:gd name="T87" fmla="*/ 2147483646 h 13574"/>
              <a:gd name="T88" fmla="*/ 2147483646 w 10822"/>
              <a:gd name="T89" fmla="*/ 2147483646 h 13574"/>
              <a:gd name="T90" fmla="*/ 2147483646 w 10822"/>
              <a:gd name="T91" fmla="*/ 2147483646 h 13574"/>
              <a:gd name="T92" fmla="*/ 2147483646 w 10822"/>
              <a:gd name="T93" fmla="*/ 2147483646 h 13574"/>
              <a:gd name="T94" fmla="*/ 2147483646 w 10822"/>
              <a:gd name="T95" fmla="*/ 2147483646 h 13574"/>
              <a:gd name="T96" fmla="*/ 2147483646 w 10822"/>
              <a:gd name="T97" fmla="*/ 2147483646 h 13574"/>
              <a:gd name="T98" fmla="*/ 2147483646 w 10822"/>
              <a:gd name="T99" fmla="*/ 2147483646 h 13574"/>
              <a:gd name="T100" fmla="*/ 2147483646 w 10822"/>
              <a:gd name="T101" fmla="*/ 2147483646 h 13574"/>
              <a:gd name="T102" fmla="*/ 2147483646 w 10822"/>
              <a:gd name="T103" fmla="*/ 2147483646 h 13574"/>
              <a:gd name="T104" fmla="*/ 2147483646 w 10822"/>
              <a:gd name="T105" fmla="*/ 2147483646 h 13574"/>
              <a:gd name="T106" fmla="*/ 2147483646 w 10822"/>
              <a:gd name="T107" fmla="*/ 2147483646 h 13574"/>
              <a:gd name="T108" fmla="*/ 2147483646 w 10822"/>
              <a:gd name="T109" fmla="*/ 2147483646 h 13574"/>
              <a:gd name="T110" fmla="*/ 2147483646 w 10822"/>
              <a:gd name="T111" fmla="*/ 2147483646 h 13574"/>
              <a:gd name="T112" fmla="*/ 2147483646 w 10822"/>
              <a:gd name="T113" fmla="*/ 2147483646 h 13574"/>
              <a:gd name="T114" fmla="*/ 2147483646 w 10822"/>
              <a:gd name="T115" fmla="*/ 2147483646 h 13574"/>
              <a:gd name="T116" fmla="*/ 2147483646 w 10822"/>
              <a:gd name="T117" fmla="*/ 2147483646 h 13574"/>
              <a:gd name="T118" fmla="*/ 2147483646 w 10822"/>
              <a:gd name="T119" fmla="*/ 2147483646 h 13574"/>
              <a:gd name="T120" fmla="*/ 2147483646 w 10822"/>
              <a:gd name="T121" fmla="*/ 2147483646 h 13574"/>
              <a:gd name="T122" fmla="*/ 2147483646 w 10822"/>
              <a:gd name="T123" fmla="*/ 2147483646 h 13574"/>
              <a:gd name="T124" fmla="*/ 2147483646 w 10822"/>
              <a:gd name="T125" fmla="*/ 2147483646 h 135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822"/>
              <a:gd name="T190" fmla="*/ 0 h 13574"/>
              <a:gd name="T191" fmla="*/ 10822 w 10822"/>
              <a:gd name="T192" fmla="*/ 13574 h 135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lnTo>
                  <a:pt x="9134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lnTo>
                  <a:pt x="8731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lnTo>
                  <a:pt x="154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22" name="Shape 212"/>
          <p:cNvSpPr/>
          <p:nvPr/>
        </p:nvSpPr>
        <p:spPr bwMode="auto">
          <a:xfrm>
            <a:off x="6523624" y="6070600"/>
            <a:ext cx="554104" cy="546100"/>
          </a:xfrm>
          <a:custGeom>
            <a:avLst/>
            <a:gdLst>
              <a:gd name="T0" fmla="*/ 2147483646 w 14674"/>
              <a:gd name="T1" fmla="*/ 2147483646 h 14454"/>
              <a:gd name="T2" fmla="*/ 2147483646 w 14674"/>
              <a:gd name="T3" fmla="*/ 2147483646 h 14454"/>
              <a:gd name="T4" fmla="*/ 2147483646 w 14674"/>
              <a:gd name="T5" fmla="*/ 2147483646 h 14454"/>
              <a:gd name="T6" fmla="*/ 2147483646 w 14674"/>
              <a:gd name="T7" fmla="*/ 2147483646 h 14454"/>
              <a:gd name="T8" fmla="*/ 2147483646 w 14674"/>
              <a:gd name="T9" fmla="*/ 2147483646 h 14454"/>
              <a:gd name="T10" fmla="*/ 2147483646 w 14674"/>
              <a:gd name="T11" fmla="*/ 2147483646 h 14454"/>
              <a:gd name="T12" fmla="*/ 2147483646 w 14674"/>
              <a:gd name="T13" fmla="*/ 2147483646 h 14454"/>
              <a:gd name="T14" fmla="*/ 2147483646 w 14674"/>
              <a:gd name="T15" fmla="*/ 2147483646 h 14454"/>
              <a:gd name="T16" fmla="*/ 2147483646 w 14674"/>
              <a:gd name="T17" fmla="*/ 2147483646 h 14454"/>
              <a:gd name="T18" fmla="*/ 2147483646 w 14674"/>
              <a:gd name="T19" fmla="*/ 2147483646 h 14454"/>
              <a:gd name="T20" fmla="*/ 2147483646 w 14674"/>
              <a:gd name="T21" fmla="*/ 2147483646 h 14454"/>
              <a:gd name="T22" fmla="*/ 2147483646 w 14674"/>
              <a:gd name="T23" fmla="*/ 2147483646 h 14454"/>
              <a:gd name="T24" fmla="*/ 2147483646 w 14674"/>
              <a:gd name="T25" fmla="*/ 2147483646 h 14454"/>
              <a:gd name="T26" fmla="*/ 2147483646 w 14674"/>
              <a:gd name="T27" fmla="*/ 2147483646 h 14454"/>
              <a:gd name="T28" fmla="*/ 2147483646 w 14674"/>
              <a:gd name="T29" fmla="*/ 2147483646 h 14454"/>
              <a:gd name="T30" fmla="*/ 2147483646 w 14674"/>
              <a:gd name="T31" fmla="*/ 2147483646 h 14454"/>
              <a:gd name="T32" fmla="*/ 2147483646 w 14674"/>
              <a:gd name="T33" fmla="*/ 2147483646 h 14454"/>
              <a:gd name="T34" fmla="*/ 2147483646 w 14674"/>
              <a:gd name="T35" fmla="*/ 2147483646 h 14454"/>
              <a:gd name="T36" fmla="*/ 2147483646 w 14674"/>
              <a:gd name="T37" fmla="*/ 2147483646 h 14454"/>
              <a:gd name="T38" fmla="*/ 2147483646 w 14674"/>
              <a:gd name="T39" fmla="*/ 2147483646 h 14454"/>
              <a:gd name="T40" fmla="*/ 2147483646 w 14674"/>
              <a:gd name="T41" fmla="*/ 2147483646 h 14454"/>
              <a:gd name="T42" fmla="*/ 2147483646 w 14674"/>
              <a:gd name="T43" fmla="*/ 2147483646 h 14454"/>
              <a:gd name="T44" fmla="*/ 2147483646 w 14674"/>
              <a:gd name="T45" fmla="*/ 2147483646 h 14454"/>
              <a:gd name="T46" fmla="*/ 2147483646 w 14674"/>
              <a:gd name="T47" fmla="*/ 2147483646 h 14454"/>
              <a:gd name="T48" fmla="*/ 2147483646 w 14674"/>
              <a:gd name="T49" fmla="*/ 2147483646 h 14454"/>
              <a:gd name="T50" fmla="*/ 2147483646 w 14674"/>
              <a:gd name="T51" fmla="*/ 2147483646 h 14454"/>
              <a:gd name="T52" fmla="*/ 2147483646 w 14674"/>
              <a:gd name="T53" fmla="*/ 2147483646 h 14454"/>
              <a:gd name="T54" fmla="*/ 2147483646 w 14674"/>
              <a:gd name="T55" fmla="*/ 2147483646 h 14454"/>
              <a:gd name="T56" fmla="*/ 2147483646 w 14674"/>
              <a:gd name="T57" fmla="*/ 2147483646 h 14454"/>
              <a:gd name="T58" fmla="*/ 2147483646 w 14674"/>
              <a:gd name="T59" fmla="*/ 2147483646 h 14454"/>
              <a:gd name="T60" fmla="*/ 2147483646 w 14674"/>
              <a:gd name="T61" fmla="*/ 2147483646 h 14454"/>
              <a:gd name="T62" fmla="*/ 2147483646 w 14674"/>
              <a:gd name="T63" fmla="*/ 2147483646 h 14454"/>
              <a:gd name="T64" fmla="*/ 2147483646 w 14674"/>
              <a:gd name="T65" fmla="*/ 2147483646 h 14454"/>
              <a:gd name="T66" fmla="*/ 2147483646 w 14674"/>
              <a:gd name="T67" fmla="*/ 2147483646 h 14454"/>
              <a:gd name="T68" fmla="*/ 2147483646 w 14674"/>
              <a:gd name="T69" fmla="*/ 2147483646 h 14454"/>
              <a:gd name="T70" fmla="*/ 2147483646 w 14674"/>
              <a:gd name="T71" fmla="*/ 2147483646 h 14454"/>
              <a:gd name="T72" fmla="*/ 2147483646 w 14674"/>
              <a:gd name="T73" fmla="*/ 2147483646 h 14454"/>
              <a:gd name="T74" fmla="*/ 2147483646 w 14674"/>
              <a:gd name="T75" fmla="*/ 2147483646 h 14454"/>
              <a:gd name="T76" fmla="*/ 2147483646 w 14674"/>
              <a:gd name="T77" fmla="*/ 2147483646 h 14454"/>
              <a:gd name="T78" fmla="*/ 2147483646 w 14674"/>
              <a:gd name="T79" fmla="*/ 2147483646 h 14454"/>
              <a:gd name="T80" fmla="*/ 2147483646 w 14674"/>
              <a:gd name="T81" fmla="*/ 2147483646 h 14454"/>
              <a:gd name="T82" fmla="*/ 2147483646 w 14674"/>
              <a:gd name="T83" fmla="*/ 2147483646 h 14454"/>
              <a:gd name="T84" fmla="*/ 2147483646 w 14674"/>
              <a:gd name="T85" fmla="*/ 2147483646 h 14454"/>
              <a:gd name="T86" fmla="*/ 2147483646 w 14674"/>
              <a:gd name="T87" fmla="*/ 2147483646 h 14454"/>
              <a:gd name="T88" fmla="*/ 2147483646 w 14674"/>
              <a:gd name="T89" fmla="*/ 2147483646 h 14454"/>
              <a:gd name="T90" fmla="*/ 2147483646 w 14674"/>
              <a:gd name="T91" fmla="*/ 2147483646 h 14454"/>
              <a:gd name="T92" fmla="*/ 2147483646 w 14674"/>
              <a:gd name="T93" fmla="*/ 2147483646 h 14454"/>
              <a:gd name="T94" fmla="*/ 2147483646 w 14674"/>
              <a:gd name="T95" fmla="*/ 2147483646 h 14454"/>
              <a:gd name="T96" fmla="*/ 2147483646 w 14674"/>
              <a:gd name="T97" fmla="*/ 2147483646 h 14454"/>
              <a:gd name="T98" fmla="*/ 2147483646 w 14674"/>
              <a:gd name="T99" fmla="*/ 2147483646 h 14454"/>
              <a:gd name="T100" fmla="*/ 2147483646 w 14674"/>
              <a:gd name="T101" fmla="*/ 2147483646 h 14454"/>
              <a:gd name="T102" fmla="*/ 2147483646 w 14674"/>
              <a:gd name="T103" fmla="*/ 2147483646 h 14454"/>
              <a:gd name="T104" fmla="*/ 2147483646 w 14674"/>
              <a:gd name="T105" fmla="*/ 2147483646 h 14454"/>
              <a:gd name="T106" fmla="*/ 2147483646 w 14674"/>
              <a:gd name="T107" fmla="*/ 2147483646 h 14454"/>
              <a:gd name="T108" fmla="*/ 2147483646 w 14674"/>
              <a:gd name="T109" fmla="*/ 2147483646 h 14454"/>
              <a:gd name="T110" fmla="*/ 2147483646 w 14674"/>
              <a:gd name="T111" fmla="*/ 2147483646 h 14454"/>
              <a:gd name="T112" fmla="*/ 2147483646 w 14674"/>
              <a:gd name="T113" fmla="*/ 2147483646 h 14454"/>
              <a:gd name="T114" fmla="*/ 2147483646 w 14674"/>
              <a:gd name="T115" fmla="*/ 2147483646 h 1445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674"/>
              <a:gd name="T175" fmla="*/ 0 h 14454"/>
              <a:gd name="T176" fmla="*/ 14674 w 14674"/>
              <a:gd name="T177" fmla="*/ 14454 h 1445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lnTo>
                  <a:pt x="5283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23" name="Shape 213"/>
          <p:cNvSpPr/>
          <p:nvPr/>
        </p:nvSpPr>
        <p:spPr bwMode="auto">
          <a:xfrm>
            <a:off x="11772121" y="6111876"/>
            <a:ext cx="521407" cy="385763"/>
          </a:xfrm>
          <a:custGeom>
            <a:avLst/>
            <a:gdLst>
              <a:gd name="T0" fmla="*/ 2147483646 w 13793"/>
              <a:gd name="T1" fmla="*/ 2147483646 h 10199"/>
              <a:gd name="T2" fmla="*/ 2147483646 w 13793"/>
              <a:gd name="T3" fmla="*/ 2147483646 h 10199"/>
              <a:gd name="T4" fmla="*/ 2147483646 w 13793"/>
              <a:gd name="T5" fmla="*/ 2147483646 h 10199"/>
              <a:gd name="T6" fmla="*/ 2147483646 w 13793"/>
              <a:gd name="T7" fmla="*/ 2147483646 h 10199"/>
              <a:gd name="T8" fmla="*/ 2147483646 w 13793"/>
              <a:gd name="T9" fmla="*/ 2147483646 h 10199"/>
              <a:gd name="T10" fmla="*/ 2147483646 w 13793"/>
              <a:gd name="T11" fmla="*/ 2147483646 h 10199"/>
              <a:gd name="T12" fmla="*/ 2147483646 w 13793"/>
              <a:gd name="T13" fmla="*/ 2147483646 h 10199"/>
              <a:gd name="T14" fmla="*/ 2147483646 w 13793"/>
              <a:gd name="T15" fmla="*/ 2147483646 h 10199"/>
              <a:gd name="T16" fmla="*/ 2147483646 w 13793"/>
              <a:gd name="T17" fmla="*/ 2147483646 h 10199"/>
              <a:gd name="T18" fmla="*/ 2147483646 w 13793"/>
              <a:gd name="T19" fmla="*/ 2147483646 h 10199"/>
              <a:gd name="T20" fmla="*/ 2147483646 w 13793"/>
              <a:gd name="T21" fmla="*/ 2147483646 h 10199"/>
              <a:gd name="T22" fmla="*/ 2147483646 w 13793"/>
              <a:gd name="T23" fmla="*/ 2147483646 h 10199"/>
              <a:gd name="T24" fmla="*/ 2147483646 w 13793"/>
              <a:gd name="T25" fmla="*/ 2147483646 h 10199"/>
              <a:gd name="T26" fmla="*/ 2147483646 w 13793"/>
              <a:gd name="T27" fmla="*/ 2147483646 h 10199"/>
              <a:gd name="T28" fmla="*/ 2147483646 w 13793"/>
              <a:gd name="T29" fmla="*/ 2147483646 h 10199"/>
              <a:gd name="T30" fmla="*/ 2147483646 w 13793"/>
              <a:gd name="T31" fmla="*/ 2147483646 h 10199"/>
              <a:gd name="T32" fmla="*/ 2147483646 w 13793"/>
              <a:gd name="T33" fmla="*/ 2147483646 h 10199"/>
              <a:gd name="T34" fmla="*/ 2147483646 w 13793"/>
              <a:gd name="T35" fmla="*/ 2147483646 h 10199"/>
              <a:gd name="T36" fmla="*/ 2147483646 w 13793"/>
              <a:gd name="T37" fmla="*/ 2147483646 h 10199"/>
              <a:gd name="T38" fmla="*/ 2147483646 w 13793"/>
              <a:gd name="T39" fmla="*/ 2147483646 h 10199"/>
              <a:gd name="T40" fmla="*/ 2147483646 w 13793"/>
              <a:gd name="T41" fmla="*/ 2147483646 h 10199"/>
              <a:gd name="T42" fmla="*/ 2147483646 w 13793"/>
              <a:gd name="T43" fmla="*/ 2147483646 h 10199"/>
              <a:gd name="T44" fmla="*/ 2147483646 w 13793"/>
              <a:gd name="T45" fmla="*/ 2147483646 h 10199"/>
              <a:gd name="T46" fmla="*/ 2147483646 w 13793"/>
              <a:gd name="T47" fmla="*/ 2147483646 h 10199"/>
              <a:gd name="T48" fmla="*/ 2147483646 w 13793"/>
              <a:gd name="T49" fmla="*/ 2147483646 h 10199"/>
              <a:gd name="T50" fmla="*/ 2147483646 w 13793"/>
              <a:gd name="T51" fmla="*/ 2147483646 h 10199"/>
              <a:gd name="T52" fmla="*/ 2147483646 w 13793"/>
              <a:gd name="T53" fmla="*/ 2147483646 h 10199"/>
              <a:gd name="T54" fmla="*/ 2147483646 w 13793"/>
              <a:gd name="T55" fmla="*/ 2147483646 h 10199"/>
              <a:gd name="T56" fmla="*/ 2147483646 w 13793"/>
              <a:gd name="T57" fmla="*/ 2147483646 h 10199"/>
              <a:gd name="T58" fmla="*/ 2147483646 w 13793"/>
              <a:gd name="T59" fmla="*/ 2147483646 h 10199"/>
              <a:gd name="T60" fmla="*/ 2147483646 w 13793"/>
              <a:gd name="T61" fmla="*/ 2147483646 h 10199"/>
              <a:gd name="T62" fmla="*/ 2147483646 w 13793"/>
              <a:gd name="T63" fmla="*/ 2147483646 h 10199"/>
              <a:gd name="T64" fmla="*/ 2147483646 w 13793"/>
              <a:gd name="T65" fmla="*/ 2147483646 h 10199"/>
              <a:gd name="T66" fmla="*/ 2147483646 w 13793"/>
              <a:gd name="T67" fmla="*/ 2147483646 h 10199"/>
              <a:gd name="T68" fmla="*/ 2147483646 w 13793"/>
              <a:gd name="T69" fmla="*/ 2147483646 h 10199"/>
              <a:gd name="T70" fmla="*/ 2147483646 w 13793"/>
              <a:gd name="T71" fmla="*/ 2147483646 h 10199"/>
              <a:gd name="T72" fmla="*/ 2147483646 w 13793"/>
              <a:gd name="T73" fmla="*/ 2147483646 h 10199"/>
              <a:gd name="T74" fmla="*/ 2147483646 w 13793"/>
              <a:gd name="T75" fmla="*/ 2147483646 h 10199"/>
              <a:gd name="T76" fmla="*/ 2147483646 w 13793"/>
              <a:gd name="T77" fmla="*/ 2147483646 h 10199"/>
              <a:gd name="T78" fmla="*/ 2147483646 w 13793"/>
              <a:gd name="T79" fmla="*/ 2147483646 h 10199"/>
              <a:gd name="T80" fmla="*/ 2147483646 w 13793"/>
              <a:gd name="T81" fmla="*/ 2147483646 h 10199"/>
              <a:gd name="T82" fmla="*/ 2147483646 w 13793"/>
              <a:gd name="T83" fmla="*/ 2147483646 h 10199"/>
              <a:gd name="T84" fmla="*/ 2147483646 w 13793"/>
              <a:gd name="T85" fmla="*/ 2147483646 h 10199"/>
              <a:gd name="T86" fmla="*/ 2147483646 w 13793"/>
              <a:gd name="T87" fmla="*/ 2147483646 h 10199"/>
              <a:gd name="T88" fmla="*/ 2147483646 w 13793"/>
              <a:gd name="T89" fmla="*/ 2147483646 h 10199"/>
              <a:gd name="T90" fmla="*/ 2147483646 w 13793"/>
              <a:gd name="T91" fmla="*/ 2147483646 h 10199"/>
              <a:gd name="T92" fmla="*/ 2147483646 w 13793"/>
              <a:gd name="T93" fmla="*/ 2147483646 h 10199"/>
              <a:gd name="T94" fmla="*/ 2147483646 w 13793"/>
              <a:gd name="T95" fmla="*/ 2147483646 h 10199"/>
              <a:gd name="T96" fmla="*/ 2147483646 w 13793"/>
              <a:gd name="T97" fmla="*/ 2147483646 h 10199"/>
              <a:gd name="T98" fmla="*/ 2147483646 w 13793"/>
              <a:gd name="T99" fmla="*/ 2147483646 h 10199"/>
              <a:gd name="T100" fmla="*/ 2147483646 w 13793"/>
              <a:gd name="T101" fmla="*/ 2147483646 h 10199"/>
              <a:gd name="T102" fmla="*/ 2147483646 w 13793"/>
              <a:gd name="T103" fmla="*/ 2147483646 h 10199"/>
              <a:gd name="T104" fmla="*/ 2147483646 w 13793"/>
              <a:gd name="T105" fmla="*/ 2147483646 h 10199"/>
              <a:gd name="T106" fmla="*/ 2147483646 w 13793"/>
              <a:gd name="T107" fmla="*/ 2147483646 h 10199"/>
              <a:gd name="T108" fmla="*/ 2147483646 w 13793"/>
              <a:gd name="T109" fmla="*/ 2147483646 h 10199"/>
              <a:gd name="T110" fmla="*/ 2147483646 w 13793"/>
              <a:gd name="T111" fmla="*/ 2147483646 h 10199"/>
              <a:gd name="T112" fmla="*/ 2147483646 w 13793"/>
              <a:gd name="T113" fmla="*/ 2147483646 h 10199"/>
              <a:gd name="T114" fmla="*/ 2147483646 w 13793"/>
              <a:gd name="T115" fmla="*/ 2147483646 h 10199"/>
              <a:gd name="T116" fmla="*/ 2147483646 w 13793"/>
              <a:gd name="T117" fmla="*/ 2147483646 h 10199"/>
              <a:gd name="T118" fmla="*/ 2147483646 w 13793"/>
              <a:gd name="T119" fmla="*/ 2147483646 h 10199"/>
              <a:gd name="T120" fmla="*/ 2147483646 w 13793"/>
              <a:gd name="T121" fmla="*/ 2147483646 h 1019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793"/>
              <a:gd name="T184" fmla="*/ 0 h 10199"/>
              <a:gd name="T185" fmla="*/ 13793 w 13793"/>
              <a:gd name="T186" fmla="*/ 10199 h 1019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lnTo>
                  <a:pt x="5649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lnTo>
                  <a:pt x="12215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lnTo>
                  <a:pt x="4072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24" name="Shape 214"/>
          <p:cNvSpPr/>
          <p:nvPr/>
        </p:nvSpPr>
        <p:spPr bwMode="auto">
          <a:xfrm>
            <a:off x="5985007" y="5608639"/>
            <a:ext cx="240915" cy="498475"/>
          </a:xfrm>
          <a:custGeom>
            <a:avLst/>
            <a:gdLst>
              <a:gd name="T0" fmla="*/ 2147483646 w 6347"/>
              <a:gd name="T1" fmla="*/ 2147483646 h 13169"/>
              <a:gd name="T2" fmla="*/ 2147483646 w 6347"/>
              <a:gd name="T3" fmla="*/ 2147483646 h 13169"/>
              <a:gd name="T4" fmla="*/ 2147483646 w 6347"/>
              <a:gd name="T5" fmla="*/ 2147483646 h 13169"/>
              <a:gd name="T6" fmla="*/ 2147483646 w 6347"/>
              <a:gd name="T7" fmla="*/ 2147483646 h 13169"/>
              <a:gd name="T8" fmla="*/ 2147483646 w 6347"/>
              <a:gd name="T9" fmla="*/ 2147483646 h 13169"/>
              <a:gd name="T10" fmla="*/ 2147483646 w 6347"/>
              <a:gd name="T11" fmla="*/ 2147483646 h 13169"/>
              <a:gd name="T12" fmla="*/ 2147483646 w 6347"/>
              <a:gd name="T13" fmla="*/ 2147483646 h 13169"/>
              <a:gd name="T14" fmla="*/ 2147483646 w 6347"/>
              <a:gd name="T15" fmla="*/ 2147483646 h 13169"/>
              <a:gd name="T16" fmla="*/ 2147483646 w 6347"/>
              <a:gd name="T17" fmla="*/ 2147483646 h 13169"/>
              <a:gd name="T18" fmla="*/ 2147483646 w 6347"/>
              <a:gd name="T19" fmla="*/ 2147483646 h 13169"/>
              <a:gd name="T20" fmla="*/ 2147483646 w 6347"/>
              <a:gd name="T21" fmla="*/ 2147483646 h 13169"/>
              <a:gd name="T22" fmla="*/ 2147483646 w 6347"/>
              <a:gd name="T23" fmla="*/ 2147483646 h 13169"/>
              <a:gd name="T24" fmla="*/ 2147483646 w 6347"/>
              <a:gd name="T25" fmla="*/ 2147483646 h 13169"/>
              <a:gd name="T26" fmla="*/ 2147483646 w 6347"/>
              <a:gd name="T27" fmla="*/ 2147483646 h 13169"/>
              <a:gd name="T28" fmla="*/ 2147483646 w 6347"/>
              <a:gd name="T29" fmla="*/ 2147483646 h 13169"/>
              <a:gd name="T30" fmla="*/ 2147483646 w 6347"/>
              <a:gd name="T31" fmla="*/ 2147483646 h 13169"/>
              <a:gd name="T32" fmla="*/ 2147483646 w 6347"/>
              <a:gd name="T33" fmla="*/ 2147483646 h 13169"/>
              <a:gd name="T34" fmla="*/ 2147483646 w 6347"/>
              <a:gd name="T35" fmla="*/ 2147483646 h 13169"/>
              <a:gd name="T36" fmla="*/ 2147483646 w 6347"/>
              <a:gd name="T37" fmla="*/ 2147483646 h 13169"/>
              <a:gd name="T38" fmla="*/ 2147483646 w 6347"/>
              <a:gd name="T39" fmla="*/ 2147483646 h 13169"/>
              <a:gd name="T40" fmla="*/ 2147483646 w 6347"/>
              <a:gd name="T41" fmla="*/ 2147483646 h 13169"/>
              <a:gd name="T42" fmla="*/ 2147483646 w 6347"/>
              <a:gd name="T43" fmla="*/ 2147483646 h 13169"/>
              <a:gd name="T44" fmla="*/ 2147483646 w 6347"/>
              <a:gd name="T45" fmla="*/ 2147483646 h 13169"/>
              <a:gd name="T46" fmla="*/ 2147483646 w 6347"/>
              <a:gd name="T47" fmla="*/ 2147483646 h 13169"/>
              <a:gd name="T48" fmla="*/ 2147483646 w 6347"/>
              <a:gd name="T49" fmla="*/ 2147483646 h 13169"/>
              <a:gd name="T50" fmla="*/ 2147483646 w 6347"/>
              <a:gd name="T51" fmla="*/ 2147483646 h 13169"/>
              <a:gd name="T52" fmla="*/ 2147483646 w 6347"/>
              <a:gd name="T53" fmla="*/ 2147483646 h 13169"/>
              <a:gd name="T54" fmla="*/ 2147483646 w 6347"/>
              <a:gd name="T55" fmla="*/ 2147483646 h 13169"/>
              <a:gd name="T56" fmla="*/ 2147483646 w 6347"/>
              <a:gd name="T57" fmla="*/ 2147483646 h 13169"/>
              <a:gd name="T58" fmla="*/ 2147483646 w 6347"/>
              <a:gd name="T59" fmla="*/ 2147483646 h 13169"/>
              <a:gd name="T60" fmla="*/ 2147483646 w 6347"/>
              <a:gd name="T61" fmla="*/ 2147483646 h 13169"/>
              <a:gd name="T62" fmla="*/ 2147483646 w 6347"/>
              <a:gd name="T63" fmla="*/ 2147483646 h 13169"/>
              <a:gd name="T64" fmla="*/ 2147483646 w 6347"/>
              <a:gd name="T65" fmla="*/ 2147483646 h 13169"/>
              <a:gd name="T66" fmla="*/ 2147483646 w 6347"/>
              <a:gd name="T67" fmla="*/ 2147483646 h 13169"/>
              <a:gd name="T68" fmla="*/ 2147483646 w 6347"/>
              <a:gd name="T69" fmla="*/ 2147483646 h 13169"/>
              <a:gd name="T70" fmla="*/ 2147483646 w 6347"/>
              <a:gd name="T71" fmla="*/ 2147483646 h 13169"/>
              <a:gd name="T72" fmla="*/ 2147483646 w 6347"/>
              <a:gd name="T73" fmla="*/ 2147483646 h 13169"/>
              <a:gd name="T74" fmla="*/ 2147483646 w 6347"/>
              <a:gd name="T75" fmla="*/ 2147483646 h 13169"/>
              <a:gd name="T76" fmla="*/ 2147483646 w 6347"/>
              <a:gd name="T77" fmla="*/ 2147483646 h 13169"/>
              <a:gd name="T78" fmla="*/ 2147483646 w 6347"/>
              <a:gd name="T79" fmla="*/ 2147483646 h 13169"/>
              <a:gd name="T80" fmla="*/ 2147483646 w 6347"/>
              <a:gd name="T81" fmla="*/ 2147483646 h 13169"/>
              <a:gd name="T82" fmla="*/ 2147483646 w 6347"/>
              <a:gd name="T83" fmla="*/ 2147483646 h 13169"/>
              <a:gd name="T84" fmla="*/ 2147483646 w 6347"/>
              <a:gd name="T85" fmla="*/ 2147483646 h 13169"/>
              <a:gd name="T86" fmla="*/ 2147483646 w 6347"/>
              <a:gd name="T87" fmla="*/ 2147483646 h 13169"/>
              <a:gd name="T88" fmla="*/ 2147483646 w 6347"/>
              <a:gd name="T89" fmla="*/ 2147483646 h 13169"/>
              <a:gd name="T90" fmla="*/ 2147483646 w 6347"/>
              <a:gd name="T91" fmla="*/ 2147483646 h 13169"/>
              <a:gd name="T92" fmla="*/ 2147483646 w 6347"/>
              <a:gd name="T93" fmla="*/ 2147483646 h 13169"/>
              <a:gd name="T94" fmla="*/ 2147483646 w 6347"/>
              <a:gd name="T95" fmla="*/ 2147483646 h 13169"/>
              <a:gd name="T96" fmla="*/ 2147483646 w 6347"/>
              <a:gd name="T97" fmla="*/ 2147483646 h 13169"/>
              <a:gd name="T98" fmla="*/ 2147483646 w 6347"/>
              <a:gd name="T99" fmla="*/ 2147483646 h 13169"/>
              <a:gd name="T100" fmla="*/ 2147483646 w 6347"/>
              <a:gd name="T101" fmla="*/ 2147483646 h 13169"/>
              <a:gd name="T102" fmla="*/ 2147483646 w 6347"/>
              <a:gd name="T103" fmla="*/ 2147483646 h 13169"/>
              <a:gd name="T104" fmla="*/ 2147483646 w 6347"/>
              <a:gd name="T105" fmla="*/ 2147483646 h 13169"/>
              <a:gd name="T106" fmla="*/ 2147483646 w 6347"/>
              <a:gd name="T107" fmla="*/ 2147483646 h 13169"/>
              <a:gd name="T108" fmla="*/ 2147483646 w 6347"/>
              <a:gd name="T109" fmla="*/ 2147483646 h 13169"/>
              <a:gd name="T110" fmla="*/ 2147483646 w 6347"/>
              <a:gd name="T111" fmla="*/ 2147483646 h 13169"/>
              <a:gd name="T112" fmla="*/ 2147483646 w 6347"/>
              <a:gd name="T113" fmla="*/ 2147483646 h 13169"/>
              <a:gd name="T114" fmla="*/ 2147483646 w 6347"/>
              <a:gd name="T115" fmla="*/ 2147483646 h 13169"/>
              <a:gd name="T116" fmla="*/ 2147483646 w 6347"/>
              <a:gd name="T117" fmla="*/ 0 h 1316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347"/>
              <a:gd name="T178" fmla="*/ 0 h 13169"/>
              <a:gd name="T179" fmla="*/ 6347 w 6347"/>
              <a:gd name="T180" fmla="*/ 13169 h 1316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lnTo>
                  <a:pt x="1285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lnTo>
                  <a:pt x="1065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lnTo>
                  <a:pt x="62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25" name="Shape 215"/>
          <p:cNvSpPr/>
          <p:nvPr/>
        </p:nvSpPr>
        <p:spPr bwMode="auto">
          <a:xfrm rot="1920548">
            <a:off x="9648631" y="6210301"/>
            <a:ext cx="669398" cy="568325"/>
          </a:xfrm>
          <a:custGeom>
            <a:avLst/>
            <a:gdLst>
              <a:gd name="T0" fmla="*/ 2147483646 w 17681"/>
              <a:gd name="T1" fmla="*/ 2147483646 h 15004"/>
              <a:gd name="T2" fmla="*/ 2147483646 w 17681"/>
              <a:gd name="T3" fmla="*/ 2147483646 h 15004"/>
              <a:gd name="T4" fmla="*/ 2147483646 w 17681"/>
              <a:gd name="T5" fmla="*/ 2147483646 h 15004"/>
              <a:gd name="T6" fmla="*/ 2147483646 w 17681"/>
              <a:gd name="T7" fmla="*/ 2147483646 h 15004"/>
              <a:gd name="T8" fmla="*/ 2147483646 w 17681"/>
              <a:gd name="T9" fmla="*/ 2147483646 h 15004"/>
              <a:gd name="T10" fmla="*/ 2147483646 w 17681"/>
              <a:gd name="T11" fmla="*/ 2147483646 h 15004"/>
              <a:gd name="T12" fmla="*/ 2147483646 w 17681"/>
              <a:gd name="T13" fmla="*/ 2147483646 h 15004"/>
              <a:gd name="T14" fmla="*/ 2147483646 w 17681"/>
              <a:gd name="T15" fmla="*/ 2147483646 h 15004"/>
              <a:gd name="T16" fmla="*/ 2147483646 w 17681"/>
              <a:gd name="T17" fmla="*/ 2147483646 h 15004"/>
              <a:gd name="T18" fmla="*/ 2147483646 w 17681"/>
              <a:gd name="T19" fmla="*/ 2147483646 h 15004"/>
              <a:gd name="T20" fmla="*/ 2147483646 w 17681"/>
              <a:gd name="T21" fmla="*/ 2147483646 h 15004"/>
              <a:gd name="T22" fmla="*/ 2147483646 w 17681"/>
              <a:gd name="T23" fmla="*/ 2147483646 h 15004"/>
              <a:gd name="T24" fmla="*/ 2147483646 w 17681"/>
              <a:gd name="T25" fmla="*/ 2147483646 h 15004"/>
              <a:gd name="T26" fmla="*/ 2147483646 w 17681"/>
              <a:gd name="T27" fmla="*/ 2147483646 h 15004"/>
              <a:gd name="T28" fmla="*/ 2147483646 w 17681"/>
              <a:gd name="T29" fmla="*/ 2147483646 h 15004"/>
              <a:gd name="T30" fmla="*/ 2147483646 w 17681"/>
              <a:gd name="T31" fmla="*/ 2147483646 h 15004"/>
              <a:gd name="T32" fmla="*/ 2147483646 w 17681"/>
              <a:gd name="T33" fmla="*/ 2147483646 h 15004"/>
              <a:gd name="T34" fmla="*/ 2147483646 w 17681"/>
              <a:gd name="T35" fmla="*/ 2147483646 h 15004"/>
              <a:gd name="T36" fmla="*/ 2147483646 w 17681"/>
              <a:gd name="T37" fmla="*/ 2147483646 h 15004"/>
              <a:gd name="T38" fmla="*/ 2147483646 w 17681"/>
              <a:gd name="T39" fmla="*/ 2147483646 h 15004"/>
              <a:gd name="T40" fmla="*/ 2147483646 w 17681"/>
              <a:gd name="T41" fmla="*/ 2147483646 h 15004"/>
              <a:gd name="T42" fmla="*/ 2147483646 w 17681"/>
              <a:gd name="T43" fmla="*/ 2147483646 h 15004"/>
              <a:gd name="T44" fmla="*/ 2147483646 w 17681"/>
              <a:gd name="T45" fmla="*/ 2147483646 h 15004"/>
              <a:gd name="T46" fmla="*/ 2147483646 w 17681"/>
              <a:gd name="T47" fmla="*/ 2147483646 h 15004"/>
              <a:gd name="T48" fmla="*/ 2147483646 w 17681"/>
              <a:gd name="T49" fmla="*/ 2147483646 h 15004"/>
              <a:gd name="T50" fmla="*/ 2147483646 w 17681"/>
              <a:gd name="T51" fmla="*/ 2147483646 h 15004"/>
              <a:gd name="T52" fmla="*/ 2147483646 w 17681"/>
              <a:gd name="T53" fmla="*/ 2147483646 h 15004"/>
              <a:gd name="T54" fmla="*/ 2147483646 w 17681"/>
              <a:gd name="T55" fmla="*/ 2147483646 h 15004"/>
              <a:gd name="T56" fmla="*/ 2147483646 w 17681"/>
              <a:gd name="T57" fmla="*/ 2147483646 h 15004"/>
              <a:gd name="T58" fmla="*/ 2147483646 w 17681"/>
              <a:gd name="T59" fmla="*/ 2147483646 h 15004"/>
              <a:gd name="T60" fmla="*/ 2147483646 w 17681"/>
              <a:gd name="T61" fmla="*/ 2147483646 h 15004"/>
              <a:gd name="T62" fmla="*/ 2147483646 w 17681"/>
              <a:gd name="T63" fmla="*/ 2147483646 h 15004"/>
              <a:gd name="T64" fmla="*/ 2147483646 w 17681"/>
              <a:gd name="T65" fmla="*/ 2147483646 h 15004"/>
              <a:gd name="T66" fmla="*/ 2147483646 w 17681"/>
              <a:gd name="T67" fmla="*/ 2147483646 h 15004"/>
              <a:gd name="T68" fmla="*/ 2147483646 w 17681"/>
              <a:gd name="T69" fmla="*/ 2147483646 h 15004"/>
              <a:gd name="T70" fmla="*/ 2147483646 w 17681"/>
              <a:gd name="T71" fmla="*/ 2147483646 h 15004"/>
              <a:gd name="T72" fmla="*/ 2147483646 w 17681"/>
              <a:gd name="T73" fmla="*/ 2147483646 h 15004"/>
              <a:gd name="T74" fmla="*/ 2147483646 w 17681"/>
              <a:gd name="T75" fmla="*/ 2147483646 h 15004"/>
              <a:gd name="T76" fmla="*/ 2147483646 w 17681"/>
              <a:gd name="T77" fmla="*/ 2147483646 h 15004"/>
              <a:gd name="T78" fmla="*/ 2147483646 w 17681"/>
              <a:gd name="T79" fmla="*/ 2147483646 h 15004"/>
              <a:gd name="T80" fmla="*/ 2147483646 w 17681"/>
              <a:gd name="T81" fmla="*/ 2147483646 h 15004"/>
              <a:gd name="T82" fmla="*/ 2147483646 w 17681"/>
              <a:gd name="T83" fmla="*/ 2147483646 h 15004"/>
              <a:gd name="T84" fmla="*/ 2147483646 w 17681"/>
              <a:gd name="T85" fmla="*/ 2147483646 h 15004"/>
              <a:gd name="T86" fmla="*/ 2147483646 w 17681"/>
              <a:gd name="T87" fmla="*/ 2147483646 h 15004"/>
              <a:gd name="T88" fmla="*/ 2147483646 w 17681"/>
              <a:gd name="T89" fmla="*/ 2147483646 h 15004"/>
              <a:gd name="T90" fmla="*/ 2147483646 w 17681"/>
              <a:gd name="T91" fmla="*/ 2147483646 h 15004"/>
              <a:gd name="T92" fmla="*/ 2147483646 w 17681"/>
              <a:gd name="T93" fmla="*/ 2147483646 h 15004"/>
              <a:gd name="T94" fmla="*/ 2147483646 w 17681"/>
              <a:gd name="T95" fmla="*/ 2147483646 h 15004"/>
              <a:gd name="T96" fmla="*/ 2147483646 w 17681"/>
              <a:gd name="T97" fmla="*/ 2147483646 h 15004"/>
              <a:gd name="T98" fmla="*/ 2147483646 w 17681"/>
              <a:gd name="T99" fmla="*/ 2147483646 h 15004"/>
              <a:gd name="T100" fmla="*/ 2147483646 w 17681"/>
              <a:gd name="T101" fmla="*/ 2147483646 h 15004"/>
              <a:gd name="T102" fmla="*/ 2147483646 w 17681"/>
              <a:gd name="T103" fmla="*/ 2147483646 h 15004"/>
              <a:gd name="T104" fmla="*/ 2147483646 w 17681"/>
              <a:gd name="T105" fmla="*/ 2147483646 h 15004"/>
              <a:gd name="T106" fmla="*/ 2147483646 w 17681"/>
              <a:gd name="T107" fmla="*/ 2147483646 h 15004"/>
              <a:gd name="T108" fmla="*/ 2147483646 w 17681"/>
              <a:gd name="T109" fmla="*/ 2147483646 h 15004"/>
              <a:gd name="T110" fmla="*/ 2147483646 w 17681"/>
              <a:gd name="T111" fmla="*/ 2147483646 h 15004"/>
              <a:gd name="T112" fmla="*/ 2147483646 w 17681"/>
              <a:gd name="T113" fmla="*/ 2147483646 h 15004"/>
              <a:gd name="T114" fmla="*/ 2147483646 w 17681"/>
              <a:gd name="T115" fmla="*/ 2147483646 h 15004"/>
              <a:gd name="T116" fmla="*/ 2147483646 w 17681"/>
              <a:gd name="T117" fmla="*/ 2147483646 h 15004"/>
              <a:gd name="T118" fmla="*/ 2147483646 w 17681"/>
              <a:gd name="T119" fmla="*/ 2147483646 h 15004"/>
              <a:gd name="T120" fmla="*/ 2147483646 w 17681"/>
              <a:gd name="T121" fmla="*/ 2147483646 h 15004"/>
              <a:gd name="T122" fmla="*/ 2147483646 w 17681"/>
              <a:gd name="T123" fmla="*/ 2147483646 h 15004"/>
              <a:gd name="T124" fmla="*/ 2147483646 w 17681"/>
              <a:gd name="T125" fmla="*/ 2147483646 h 1500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681"/>
              <a:gd name="T190" fmla="*/ 0 h 15004"/>
              <a:gd name="T191" fmla="*/ 17681 w 17681"/>
              <a:gd name="T192" fmla="*/ 15004 h 1500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lnTo>
                  <a:pt x="480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lnTo>
                  <a:pt x="4329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lnTo>
                  <a:pt x="176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lnTo>
                  <a:pt x="14233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lnTo>
                  <a:pt x="7410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lnTo>
                  <a:pt x="1651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lnTo>
                  <a:pt x="14233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lnTo>
                  <a:pt x="7630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lnTo>
                  <a:pt x="13903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lnTo>
                  <a:pt x="759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lnTo>
                  <a:pt x="12912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lnTo>
                  <a:pt x="13572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lnTo>
                  <a:pt x="12215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lnTo>
                  <a:pt x="1404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lnTo>
                  <a:pt x="1364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26" name="Shape 216"/>
          <p:cNvSpPr/>
          <p:nvPr/>
        </p:nvSpPr>
        <p:spPr bwMode="auto">
          <a:xfrm>
            <a:off x="11018402" y="6022975"/>
            <a:ext cx="638423" cy="452438"/>
          </a:xfrm>
          <a:custGeom>
            <a:avLst/>
            <a:gdLst>
              <a:gd name="T0" fmla="*/ 2147483646 w 16911"/>
              <a:gd name="T1" fmla="*/ 2147483646 h 11959"/>
              <a:gd name="T2" fmla="*/ 2147483646 w 16911"/>
              <a:gd name="T3" fmla="*/ 2147483646 h 11959"/>
              <a:gd name="T4" fmla="*/ 2147483646 w 16911"/>
              <a:gd name="T5" fmla="*/ 2147483646 h 11959"/>
              <a:gd name="T6" fmla="*/ 2147483646 w 16911"/>
              <a:gd name="T7" fmla="*/ 2147483646 h 11959"/>
              <a:gd name="T8" fmla="*/ 2147483646 w 16911"/>
              <a:gd name="T9" fmla="*/ 2147483646 h 11959"/>
              <a:gd name="T10" fmla="*/ 2147483646 w 16911"/>
              <a:gd name="T11" fmla="*/ 2147483646 h 11959"/>
              <a:gd name="T12" fmla="*/ 2147483646 w 16911"/>
              <a:gd name="T13" fmla="*/ 2147483646 h 11959"/>
              <a:gd name="T14" fmla="*/ 2147483646 w 16911"/>
              <a:gd name="T15" fmla="*/ 2147483646 h 11959"/>
              <a:gd name="T16" fmla="*/ 2147483646 w 16911"/>
              <a:gd name="T17" fmla="*/ 2147483646 h 11959"/>
              <a:gd name="T18" fmla="*/ 2147483646 w 16911"/>
              <a:gd name="T19" fmla="*/ 2147483646 h 11959"/>
              <a:gd name="T20" fmla="*/ 2147483646 w 16911"/>
              <a:gd name="T21" fmla="*/ 2147483646 h 11959"/>
              <a:gd name="T22" fmla="*/ 2147483646 w 16911"/>
              <a:gd name="T23" fmla="*/ 2147483646 h 11959"/>
              <a:gd name="T24" fmla="*/ 2147483646 w 16911"/>
              <a:gd name="T25" fmla="*/ 2147483646 h 11959"/>
              <a:gd name="T26" fmla="*/ 2147483646 w 16911"/>
              <a:gd name="T27" fmla="*/ 2147483646 h 11959"/>
              <a:gd name="T28" fmla="*/ 2147483646 w 16911"/>
              <a:gd name="T29" fmla="*/ 2147483646 h 11959"/>
              <a:gd name="T30" fmla="*/ 2147483646 w 16911"/>
              <a:gd name="T31" fmla="*/ 2147483646 h 11959"/>
              <a:gd name="T32" fmla="*/ 2147483646 w 16911"/>
              <a:gd name="T33" fmla="*/ 2147483646 h 11959"/>
              <a:gd name="T34" fmla="*/ 2147483646 w 16911"/>
              <a:gd name="T35" fmla="*/ 2147483646 h 11959"/>
              <a:gd name="T36" fmla="*/ 2147483646 w 16911"/>
              <a:gd name="T37" fmla="*/ 2147483646 h 11959"/>
              <a:gd name="T38" fmla="*/ 2147483646 w 16911"/>
              <a:gd name="T39" fmla="*/ 2147483646 h 11959"/>
              <a:gd name="T40" fmla="*/ 2147483646 w 16911"/>
              <a:gd name="T41" fmla="*/ 2147483646 h 11959"/>
              <a:gd name="T42" fmla="*/ 2147483646 w 16911"/>
              <a:gd name="T43" fmla="*/ 2147483646 h 11959"/>
              <a:gd name="T44" fmla="*/ 2147483646 w 16911"/>
              <a:gd name="T45" fmla="*/ 2147483646 h 11959"/>
              <a:gd name="T46" fmla="*/ 2147483646 w 16911"/>
              <a:gd name="T47" fmla="*/ 2147483646 h 11959"/>
              <a:gd name="T48" fmla="*/ 2147483646 w 16911"/>
              <a:gd name="T49" fmla="*/ 2147483646 h 11959"/>
              <a:gd name="T50" fmla="*/ 2147483646 w 16911"/>
              <a:gd name="T51" fmla="*/ 2147483646 h 11959"/>
              <a:gd name="T52" fmla="*/ 2147483646 w 16911"/>
              <a:gd name="T53" fmla="*/ 2147483646 h 11959"/>
              <a:gd name="T54" fmla="*/ 2147483646 w 16911"/>
              <a:gd name="T55" fmla="*/ 2147483646 h 11959"/>
              <a:gd name="T56" fmla="*/ 2147483646 w 16911"/>
              <a:gd name="T57" fmla="*/ 2147483646 h 11959"/>
              <a:gd name="T58" fmla="*/ 2147483646 w 16911"/>
              <a:gd name="T59" fmla="*/ 2147483646 h 11959"/>
              <a:gd name="T60" fmla="*/ 2147483646 w 16911"/>
              <a:gd name="T61" fmla="*/ 2147483646 h 11959"/>
              <a:gd name="T62" fmla="*/ 2147483646 w 16911"/>
              <a:gd name="T63" fmla="*/ 2147483646 h 11959"/>
              <a:gd name="T64" fmla="*/ 2147483646 w 16911"/>
              <a:gd name="T65" fmla="*/ 2147483646 h 11959"/>
              <a:gd name="T66" fmla="*/ 2147483646 w 16911"/>
              <a:gd name="T67" fmla="*/ 2147483646 h 11959"/>
              <a:gd name="T68" fmla="*/ 2147483646 w 16911"/>
              <a:gd name="T69" fmla="*/ 2147483646 h 11959"/>
              <a:gd name="T70" fmla="*/ 2147483646 w 16911"/>
              <a:gd name="T71" fmla="*/ 2147483646 h 11959"/>
              <a:gd name="T72" fmla="*/ 2147483646 w 16911"/>
              <a:gd name="T73" fmla="*/ 2147483646 h 11959"/>
              <a:gd name="T74" fmla="*/ 2147483646 w 16911"/>
              <a:gd name="T75" fmla="*/ 2147483646 h 11959"/>
              <a:gd name="T76" fmla="*/ 2147483646 w 16911"/>
              <a:gd name="T77" fmla="*/ 2147483646 h 11959"/>
              <a:gd name="T78" fmla="*/ 2147483646 w 16911"/>
              <a:gd name="T79" fmla="*/ 2147483646 h 11959"/>
              <a:gd name="T80" fmla="*/ 2147483646 w 16911"/>
              <a:gd name="T81" fmla="*/ 2147483646 h 11959"/>
              <a:gd name="T82" fmla="*/ 2147483646 w 16911"/>
              <a:gd name="T83" fmla="*/ 2147483646 h 11959"/>
              <a:gd name="T84" fmla="*/ 2147483646 w 16911"/>
              <a:gd name="T85" fmla="*/ 2147483646 h 11959"/>
              <a:gd name="T86" fmla="*/ 2147483646 w 16911"/>
              <a:gd name="T87" fmla="*/ 2147483646 h 11959"/>
              <a:gd name="T88" fmla="*/ 2147483646 w 16911"/>
              <a:gd name="T89" fmla="*/ 2147483646 h 11959"/>
              <a:gd name="T90" fmla="*/ 2147483646 w 16911"/>
              <a:gd name="T91" fmla="*/ 2147483646 h 11959"/>
              <a:gd name="T92" fmla="*/ 2147483646 w 16911"/>
              <a:gd name="T93" fmla="*/ 2147483646 h 11959"/>
              <a:gd name="T94" fmla="*/ 2147483646 w 16911"/>
              <a:gd name="T95" fmla="*/ 2147483646 h 11959"/>
              <a:gd name="T96" fmla="*/ 2147483646 w 16911"/>
              <a:gd name="T97" fmla="*/ 2147483646 h 11959"/>
              <a:gd name="T98" fmla="*/ 2147483646 w 16911"/>
              <a:gd name="T99" fmla="*/ 2147483646 h 11959"/>
              <a:gd name="T100" fmla="*/ 2147483646 w 16911"/>
              <a:gd name="T101" fmla="*/ 2147483646 h 11959"/>
              <a:gd name="T102" fmla="*/ 2147483646 w 16911"/>
              <a:gd name="T103" fmla="*/ 2147483646 h 11959"/>
              <a:gd name="T104" fmla="*/ 2147483646 w 16911"/>
              <a:gd name="T105" fmla="*/ 2147483646 h 11959"/>
              <a:gd name="T106" fmla="*/ 2147483646 w 16911"/>
              <a:gd name="T107" fmla="*/ 2147483646 h 11959"/>
              <a:gd name="T108" fmla="*/ 2147483646 w 16911"/>
              <a:gd name="T109" fmla="*/ 2147483646 h 11959"/>
              <a:gd name="T110" fmla="*/ 2147483646 w 16911"/>
              <a:gd name="T111" fmla="*/ 2147483646 h 11959"/>
              <a:gd name="T112" fmla="*/ 2147483646 w 16911"/>
              <a:gd name="T113" fmla="*/ 2147483646 h 11959"/>
              <a:gd name="T114" fmla="*/ 2147483646 w 16911"/>
              <a:gd name="T115" fmla="*/ 2147483646 h 11959"/>
              <a:gd name="T116" fmla="*/ 2147483646 w 16911"/>
              <a:gd name="T117" fmla="*/ 2147483646 h 11959"/>
              <a:gd name="T118" fmla="*/ 2147483646 w 16911"/>
              <a:gd name="T119" fmla="*/ 2147483646 h 11959"/>
              <a:gd name="T120" fmla="*/ 2147483646 w 16911"/>
              <a:gd name="T121" fmla="*/ 2147483646 h 1195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911"/>
              <a:gd name="T184" fmla="*/ 0 h 11959"/>
              <a:gd name="T185" fmla="*/ 16911 w 16911"/>
              <a:gd name="T186" fmla="*/ 11959 h 1195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lnTo>
                  <a:pt x="12215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lnTo>
                  <a:pt x="9464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27" name="Shape 217"/>
          <p:cNvSpPr/>
          <p:nvPr/>
        </p:nvSpPr>
        <p:spPr bwMode="auto">
          <a:xfrm rot="16200000">
            <a:off x="10245138" y="5309980"/>
            <a:ext cx="374650" cy="476667"/>
          </a:xfrm>
          <a:custGeom>
            <a:avLst/>
            <a:gdLst>
              <a:gd name="T0" fmla="*/ 2147483646 w 9868"/>
              <a:gd name="T1" fmla="*/ 2147483646 h 12620"/>
              <a:gd name="T2" fmla="*/ 2147483646 w 9868"/>
              <a:gd name="T3" fmla="*/ 2147483646 h 12620"/>
              <a:gd name="T4" fmla="*/ 2147483646 w 9868"/>
              <a:gd name="T5" fmla="*/ 2147483646 h 12620"/>
              <a:gd name="T6" fmla="*/ 2147483646 w 9868"/>
              <a:gd name="T7" fmla="*/ 2147483646 h 12620"/>
              <a:gd name="T8" fmla="*/ 2147483646 w 9868"/>
              <a:gd name="T9" fmla="*/ 2147483646 h 12620"/>
              <a:gd name="T10" fmla="*/ 2147483646 w 9868"/>
              <a:gd name="T11" fmla="*/ 2147483646 h 12620"/>
              <a:gd name="T12" fmla="*/ 2147483646 w 9868"/>
              <a:gd name="T13" fmla="*/ 2147483646 h 12620"/>
              <a:gd name="T14" fmla="*/ 2147483646 w 9868"/>
              <a:gd name="T15" fmla="*/ 2147483646 h 12620"/>
              <a:gd name="T16" fmla="*/ 2147483646 w 9868"/>
              <a:gd name="T17" fmla="*/ 2147483646 h 12620"/>
              <a:gd name="T18" fmla="*/ 2147483646 w 9868"/>
              <a:gd name="T19" fmla="*/ 2147483646 h 12620"/>
              <a:gd name="T20" fmla="*/ 2147483646 w 9868"/>
              <a:gd name="T21" fmla="*/ 2147483646 h 12620"/>
              <a:gd name="T22" fmla="*/ 2147483646 w 9868"/>
              <a:gd name="T23" fmla="*/ 2147483646 h 12620"/>
              <a:gd name="T24" fmla="*/ 2147483646 w 9868"/>
              <a:gd name="T25" fmla="*/ 2147483646 h 12620"/>
              <a:gd name="T26" fmla="*/ 2147483646 w 9868"/>
              <a:gd name="T27" fmla="*/ 2147483646 h 12620"/>
              <a:gd name="T28" fmla="*/ 2147483646 w 9868"/>
              <a:gd name="T29" fmla="*/ 2147483646 h 12620"/>
              <a:gd name="T30" fmla="*/ 2147483646 w 9868"/>
              <a:gd name="T31" fmla="*/ 2147483646 h 12620"/>
              <a:gd name="T32" fmla="*/ 2147483646 w 9868"/>
              <a:gd name="T33" fmla="*/ 2147483646 h 12620"/>
              <a:gd name="T34" fmla="*/ 2147483646 w 9868"/>
              <a:gd name="T35" fmla="*/ 2147483646 h 12620"/>
              <a:gd name="T36" fmla="*/ 2147483646 w 9868"/>
              <a:gd name="T37" fmla="*/ 2147483646 h 12620"/>
              <a:gd name="T38" fmla="*/ 2147483646 w 9868"/>
              <a:gd name="T39" fmla="*/ 2147483646 h 12620"/>
              <a:gd name="T40" fmla="*/ 2147483646 w 9868"/>
              <a:gd name="T41" fmla="*/ 2147483646 h 12620"/>
              <a:gd name="T42" fmla="*/ 2147483646 w 9868"/>
              <a:gd name="T43" fmla="*/ 2147483646 h 12620"/>
              <a:gd name="T44" fmla="*/ 2147483646 w 9868"/>
              <a:gd name="T45" fmla="*/ 2147483646 h 12620"/>
              <a:gd name="T46" fmla="*/ 2147483646 w 9868"/>
              <a:gd name="T47" fmla="*/ 2147483646 h 12620"/>
              <a:gd name="T48" fmla="*/ 2147483646 w 9868"/>
              <a:gd name="T49" fmla="*/ 2147483646 h 12620"/>
              <a:gd name="T50" fmla="*/ 2147483646 w 9868"/>
              <a:gd name="T51" fmla="*/ 2147483646 h 12620"/>
              <a:gd name="T52" fmla="*/ 2147483646 w 9868"/>
              <a:gd name="T53" fmla="*/ 2147483646 h 12620"/>
              <a:gd name="T54" fmla="*/ 2147483646 w 9868"/>
              <a:gd name="T55" fmla="*/ 2147483646 h 12620"/>
              <a:gd name="T56" fmla="*/ 2147483646 w 9868"/>
              <a:gd name="T57" fmla="*/ 2147483646 h 12620"/>
              <a:gd name="T58" fmla="*/ 2147483646 w 9868"/>
              <a:gd name="T59" fmla="*/ 2147483646 h 12620"/>
              <a:gd name="T60" fmla="*/ 2147483646 w 9868"/>
              <a:gd name="T61" fmla="*/ 2147483646 h 12620"/>
              <a:gd name="T62" fmla="*/ 2147483646 w 9868"/>
              <a:gd name="T63" fmla="*/ 2147483646 h 12620"/>
              <a:gd name="T64" fmla="*/ 2147483646 w 9868"/>
              <a:gd name="T65" fmla="*/ 2147483646 h 12620"/>
              <a:gd name="T66" fmla="*/ 2147483646 w 9868"/>
              <a:gd name="T67" fmla="*/ 2147483646 h 12620"/>
              <a:gd name="T68" fmla="*/ 2147483646 w 9868"/>
              <a:gd name="T69" fmla="*/ 2147483646 h 12620"/>
              <a:gd name="T70" fmla="*/ 2147483646 w 9868"/>
              <a:gd name="T71" fmla="*/ 2147483646 h 12620"/>
              <a:gd name="T72" fmla="*/ 2147483646 w 9868"/>
              <a:gd name="T73" fmla="*/ 2147483646 h 12620"/>
              <a:gd name="T74" fmla="*/ 2147483646 w 9868"/>
              <a:gd name="T75" fmla="*/ 2147483646 h 12620"/>
              <a:gd name="T76" fmla="*/ 2147483646 w 9868"/>
              <a:gd name="T77" fmla="*/ 2147483646 h 12620"/>
              <a:gd name="T78" fmla="*/ 2147483646 w 9868"/>
              <a:gd name="T79" fmla="*/ 2147483646 h 12620"/>
              <a:gd name="T80" fmla="*/ 2147483646 w 9868"/>
              <a:gd name="T81" fmla="*/ 2147483646 h 12620"/>
              <a:gd name="T82" fmla="*/ 2147483646 w 9868"/>
              <a:gd name="T83" fmla="*/ 2147483646 h 12620"/>
              <a:gd name="T84" fmla="*/ 2147483646 w 9868"/>
              <a:gd name="T85" fmla="*/ 2147483646 h 12620"/>
              <a:gd name="T86" fmla="*/ 2147483646 w 9868"/>
              <a:gd name="T87" fmla="*/ 2147483646 h 12620"/>
              <a:gd name="T88" fmla="*/ 2147483646 w 9868"/>
              <a:gd name="T89" fmla="*/ 2147483646 h 12620"/>
              <a:gd name="T90" fmla="*/ 2147483646 w 9868"/>
              <a:gd name="T91" fmla="*/ 2147483646 h 12620"/>
              <a:gd name="T92" fmla="*/ 2147483646 w 9868"/>
              <a:gd name="T93" fmla="*/ 2147483646 h 12620"/>
              <a:gd name="T94" fmla="*/ 2147483646 w 9868"/>
              <a:gd name="T95" fmla="*/ 2147483646 h 12620"/>
              <a:gd name="T96" fmla="*/ 2147483646 w 9868"/>
              <a:gd name="T97" fmla="*/ 2147483646 h 12620"/>
              <a:gd name="T98" fmla="*/ 2147483646 w 9868"/>
              <a:gd name="T99" fmla="*/ 2147483646 h 12620"/>
              <a:gd name="T100" fmla="*/ 2147483646 w 9868"/>
              <a:gd name="T101" fmla="*/ 2147483646 h 12620"/>
              <a:gd name="T102" fmla="*/ 2147483646 w 9868"/>
              <a:gd name="T103" fmla="*/ 2147483646 h 12620"/>
              <a:gd name="T104" fmla="*/ 2147483646 w 9868"/>
              <a:gd name="T105" fmla="*/ 2147483646 h 12620"/>
              <a:gd name="T106" fmla="*/ 2147483646 w 9868"/>
              <a:gd name="T107" fmla="*/ 2147483646 h 12620"/>
              <a:gd name="T108" fmla="*/ 2147483646 w 9868"/>
              <a:gd name="T109" fmla="*/ 2147483646 h 12620"/>
              <a:gd name="T110" fmla="*/ 2147483646 w 9868"/>
              <a:gd name="T111" fmla="*/ 2147483646 h 12620"/>
              <a:gd name="T112" fmla="*/ 2147483646 w 9868"/>
              <a:gd name="T113" fmla="*/ 2147483646 h 12620"/>
              <a:gd name="T114" fmla="*/ 2147483646 w 9868"/>
              <a:gd name="T115" fmla="*/ 2147483646 h 1262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868"/>
              <a:gd name="T175" fmla="*/ 0 h 12620"/>
              <a:gd name="T176" fmla="*/ 9868 w 9868"/>
              <a:gd name="T177" fmla="*/ 12620 h 1262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lnTo>
                  <a:pt x="418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lnTo>
                  <a:pt x="1541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lnTo>
                  <a:pt x="381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lnTo>
                  <a:pt x="1211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28" name="Shape 218"/>
          <p:cNvSpPr/>
          <p:nvPr/>
        </p:nvSpPr>
        <p:spPr bwMode="auto">
          <a:xfrm>
            <a:off x="10213059" y="5827714"/>
            <a:ext cx="504199" cy="568325"/>
          </a:xfrm>
          <a:custGeom>
            <a:avLst/>
            <a:gdLst>
              <a:gd name="T0" fmla="*/ 2147483646 w 13316"/>
              <a:gd name="T1" fmla="*/ 2147483646 h 15041"/>
              <a:gd name="T2" fmla="*/ 2147483646 w 13316"/>
              <a:gd name="T3" fmla="*/ 2147483646 h 15041"/>
              <a:gd name="T4" fmla="*/ 2147483646 w 13316"/>
              <a:gd name="T5" fmla="*/ 2147483646 h 15041"/>
              <a:gd name="T6" fmla="*/ 2147483646 w 13316"/>
              <a:gd name="T7" fmla="*/ 2147483646 h 15041"/>
              <a:gd name="T8" fmla="*/ 2147483646 w 13316"/>
              <a:gd name="T9" fmla="*/ 2147483646 h 15041"/>
              <a:gd name="T10" fmla="*/ 2147483646 w 13316"/>
              <a:gd name="T11" fmla="*/ 2147483646 h 15041"/>
              <a:gd name="T12" fmla="*/ 0 w 13316"/>
              <a:gd name="T13" fmla="*/ 2147483646 h 15041"/>
              <a:gd name="T14" fmla="*/ 2147483646 w 13316"/>
              <a:gd name="T15" fmla="*/ 2147483646 h 15041"/>
              <a:gd name="T16" fmla="*/ 2147483646 w 13316"/>
              <a:gd name="T17" fmla="*/ 2147483646 h 15041"/>
              <a:gd name="T18" fmla="*/ 2147483646 w 13316"/>
              <a:gd name="T19" fmla="*/ 2147483646 h 15041"/>
              <a:gd name="T20" fmla="*/ 2147483646 w 13316"/>
              <a:gd name="T21" fmla="*/ 2147483646 h 15041"/>
              <a:gd name="T22" fmla="*/ 2147483646 w 13316"/>
              <a:gd name="T23" fmla="*/ 2147483646 h 15041"/>
              <a:gd name="T24" fmla="*/ 2147483646 w 13316"/>
              <a:gd name="T25" fmla="*/ 2147483646 h 15041"/>
              <a:gd name="T26" fmla="*/ 2147483646 w 13316"/>
              <a:gd name="T27" fmla="*/ 2147483646 h 15041"/>
              <a:gd name="T28" fmla="*/ 2147483646 w 13316"/>
              <a:gd name="T29" fmla="*/ 2147483646 h 15041"/>
              <a:gd name="T30" fmla="*/ 2147483646 w 13316"/>
              <a:gd name="T31" fmla="*/ 2147483646 h 15041"/>
              <a:gd name="T32" fmla="*/ 2147483646 w 13316"/>
              <a:gd name="T33" fmla="*/ 2147483646 h 15041"/>
              <a:gd name="T34" fmla="*/ 2147483646 w 13316"/>
              <a:gd name="T35" fmla="*/ 2147483646 h 15041"/>
              <a:gd name="T36" fmla="*/ 2147483646 w 13316"/>
              <a:gd name="T37" fmla="*/ 2147483646 h 15041"/>
              <a:gd name="T38" fmla="*/ 2147483646 w 13316"/>
              <a:gd name="T39" fmla="*/ 2147483646 h 15041"/>
              <a:gd name="T40" fmla="*/ 2147483646 w 13316"/>
              <a:gd name="T41" fmla="*/ 2147483646 h 15041"/>
              <a:gd name="T42" fmla="*/ 2147483646 w 13316"/>
              <a:gd name="T43" fmla="*/ 2147483646 h 15041"/>
              <a:gd name="T44" fmla="*/ 2147483646 w 13316"/>
              <a:gd name="T45" fmla="*/ 2147483646 h 15041"/>
              <a:gd name="T46" fmla="*/ 2147483646 w 13316"/>
              <a:gd name="T47" fmla="*/ 2147483646 h 15041"/>
              <a:gd name="T48" fmla="*/ 2147483646 w 13316"/>
              <a:gd name="T49" fmla="*/ 2147483646 h 15041"/>
              <a:gd name="T50" fmla="*/ 2147483646 w 13316"/>
              <a:gd name="T51" fmla="*/ 2147483646 h 15041"/>
              <a:gd name="T52" fmla="*/ 2147483646 w 13316"/>
              <a:gd name="T53" fmla="*/ 2147483646 h 15041"/>
              <a:gd name="T54" fmla="*/ 2147483646 w 13316"/>
              <a:gd name="T55" fmla="*/ 2147483646 h 15041"/>
              <a:gd name="T56" fmla="*/ 2147483646 w 13316"/>
              <a:gd name="T57" fmla="*/ 2147483646 h 15041"/>
              <a:gd name="T58" fmla="*/ 2147483646 w 13316"/>
              <a:gd name="T59" fmla="*/ 2147483646 h 15041"/>
              <a:gd name="T60" fmla="*/ 2147483646 w 13316"/>
              <a:gd name="T61" fmla="*/ 2147483646 h 15041"/>
              <a:gd name="T62" fmla="*/ 2147483646 w 13316"/>
              <a:gd name="T63" fmla="*/ 2147483646 h 15041"/>
              <a:gd name="T64" fmla="*/ 2147483646 w 13316"/>
              <a:gd name="T65" fmla="*/ 2147483646 h 15041"/>
              <a:gd name="T66" fmla="*/ 2147483646 w 13316"/>
              <a:gd name="T67" fmla="*/ 2147483646 h 15041"/>
              <a:gd name="T68" fmla="*/ 2147483646 w 13316"/>
              <a:gd name="T69" fmla="*/ 2147483646 h 15041"/>
              <a:gd name="T70" fmla="*/ 2147483646 w 13316"/>
              <a:gd name="T71" fmla="*/ 2147483646 h 15041"/>
              <a:gd name="T72" fmla="*/ 2147483646 w 13316"/>
              <a:gd name="T73" fmla="*/ 2147483646 h 15041"/>
              <a:gd name="T74" fmla="*/ 2147483646 w 13316"/>
              <a:gd name="T75" fmla="*/ 2147483646 h 15041"/>
              <a:gd name="T76" fmla="*/ 2147483646 w 13316"/>
              <a:gd name="T77" fmla="*/ 2147483646 h 15041"/>
              <a:gd name="T78" fmla="*/ 2147483646 w 13316"/>
              <a:gd name="T79" fmla="*/ 2147483646 h 15041"/>
              <a:gd name="T80" fmla="*/ 2147483646 w 13316"/>
              <a:gd name="T81" fmla="*/ 2147483646 h 15041"/>
              <a:gd name="T82" fmla="*/ 2147483646 w 13316"/>
              <a:gd name="T83" fmla="*/ 2147483646 h 15041"/>
              <a:gd name="T84" fmla="*/ 2147483646 w 13316"/>
              <a:gd name="T85" fmla="*/ 2147483646 h 15041"/>
              <a:gd name="T86" fmla="*/ 2147483646 w 13316"/>
              <a:gd name="T87" fmla="*/ 2147483646 h 15041"/>
              <a:gd name="T88" fmla="*/ 2147483646 w 13316"/>
              <a:gd name="T89" fmla="*/ 2147483646 h 15041"/>
              <a:gd name="T90" fmla="*/ 2147483646 w 13316"/>
              <a:gd name="T91" fmla="*/ 2147483646 h 15041"/>
              <a:gd name="T92" fmla="*/ 2147483646 w 13316"/>
              <a:gd name="T93" fmla="*/ 2147483646 h 15041"/>
              <a:gd name="T94" fmla="*/ 2147483646 w 13316"/>
              <a:gd name="T95" fmla="*/ 2147483646 h 15041"/>
              <a:gd name="T96" fmla="*/ 2147483646 w 13316"/>
              <a:gd name="T97" fmla="*/ 2147483646 h 15041"/>
              <a:gd name="T98" fmla="*/ 2147483646 w 13316"/>
              <a:gd name="T99" fmla="*/ 2147483646 h 15041"/>
              <a:gd name="T100" fmla="*/ 2147483646 w 13316"/>
              <a:gd name="T101" fmla="*/ 2147483646 h 15041"/>
              <a:gd name="T102" fmla="*/ 2147483646 w 13316"/>
              <a:gd name="T103" fmla="*/ 2147483646 h 15041"/>
              <a:gd name="T104" fmla="*/ 2147483646 w 13316"/>
              <a:gd name="T105" fmla="*/ 2147483646 h 15041"/>
              <a:gd name="T106" fmla="*/ 2147483646 w 13316"/>
              <a:gd name="T107" fmla="*/ 2147483646 h 15041"/>
              <a:gd name="T108" fmla="*/ 2147483646 w 13316"/>
              <a:gd name="T109" fmla="*/ 2147483646 h 15041"/>
              <a:gd name="T110" fmla="*/ 2147483646 w 13316"/>
              <a:gd name="T111" fmla="*/ 2147483646 h 15041"/>
              <a:gd name="T112" fmla="*/ 2147483646 w 13316"/>
              <a:gd name="T113" fmla="*/ 2147483646 h 15041"/>
              <a:gd name="T114" fmla="*/ 2147483646 w 13316"/>
              <a:gd name="T115" fmla="*/ 2147483646 h 15041"/>
              <a:gd name="T116" fmla="*/ 2147483646 w 13316"/>
              <a:gd name="T117" fmla="*/ 2147483646 h 15041"/>
              <a:gd name="T118" fmla="*/ 2147483646 w 13316"/>
              <a:gd name="T119" fmla="*/ 2147483646 h 15041"/>
              <a:gd name="T120" fmla="*/ 2147483646 w 13316"/>
              <a:gd name="T121" fmla="*/ 2147483646 h 1504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316"/>
              <a:gd name="T184" fmla="*/ 0 h 15041"/>
              <a:gd name="T185" fmla="*/ 13316 w 13316"/>
              <a:gd name="T186" fmla="*/ 15041 h 1504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lnTo>
                  <a:pt x="546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lnTo>
                  <a:pt x="8840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lnTo>
                  <a:pt x="147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lnTo>
                  <a:pt x="2494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lnTo>
                  <a:pt x="8400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29" name="Shape 219"/>
          <p:cNvSpPr/>
          <p:nvPr/>
        </p:nvSpPr>
        <p:spPr bwMode="auto">
          <a:xfrm>
            <a:off x="6745609" y="6610350"/>
            <a:ext cx="514525" cy="344488"/>
          </a:xfrm>
          <a:custGeom>
            <a:avLst/>
            <a:gdLst>
              <a:gd name="T0" fmla="*/ 2147483646 w 13610"/>
              <a:gd name="T1" fmla="*/ 2147483646 h 9098"/>
              <a:gd name="T2" fmla="*/ 2147483646 w 13610"/>
              <a:gd name="T3" fmla="*/ 2147483646 h 9098"/>
              <a:gd name="T4" fmla="*/ 2147483646 w 13610"/>
              <a:gd name="T5" fmla="*/ 2147483646 h 9098"/>
              <a:gd name="T6" fmla="*/ 2147483646 w 13610"/>
              <a:gd name="T7" fmla="*/ 2147483646 h 9098"/>
              <a:gd name="T8" fmla="*/ 2147483646 w 13610"/>
              <a:gd name="T9" fmla="*/ 2147483646 h 9098"/>
              <a:gd name="T10" fmla="*/ 2147483646 w 13610"/>
              <a:gd name="T11" fmla="*/ 2147483646 h 9098"/>
              <a:gd name="T12" fmla="*/ 2147483646 w 13610"/>
              <a:gd name="T13" fmla="*/ 2147483646 h 9098"/>
              <a:gd name="T14" fmla="*/ 2147483646 w 13610"/>
              <a:gd name="T15" fmla="*/ 2147483646 h 9098"/>
              <a:gd name="T16" fmla="*/ 2147483646 w 13610"/>
              <a:gd name="T17" fmla="*/ 2147483646 h 9098"/>
              <a:gd name="T18" fmla="*/ 2147483646 w 13610"/>
              <a:gd name="T19" fmla="*/ 2147483646 h 9098"/>
              <a:gd name="T20" fmla="*/ 2147483646 w 13610"/>
              <a:gd name="T21" fmla="*/ 2147483646 h 9098"/>
              <a:gd name="T22" fmla="*/ 2147483646 w 13610"/>
              <a:gd name="T23" fmla="*/ 2147483646 h 9098"/>
              <a:gd name="T24" fmla="*/ 2147483646 w 13610"/>
              <a:gd name="T25" fmla="*/ 2147483646 h 9098"/>
              <a:gd name="T26" fmla="*/ 2147483646 w 13610"/>
              <a:gd name="T27" fmla="*/ 2147483646 h 9098"/>
              <a:gd name="T28" fmla="*/ 2147483646 w 13610"/>
              <a:gd name="T29" fmla="*/ 2147483646 h 9098"/>
              <a:gd name="T30" fmla="*/ 2147483646 w 13610"/>
              <a:gd name="T31" fmla="*/ 2147483646 h 9098"/>
              <a:gd name="T32" fmla="*/ 2147483646 w 13610"/>
              <a:gd name="T33" fmla="*/ 2147483646 h 9098"/>
              <a:gd name="T34" fmla="*/ 2147483646 w 13610"/>
              <a:gd name="T35" fmla="*/ 2147483646 h 9098"/>
              <a:gd name="T36" fmla="*/ 2147483646 w 13610"/>
              <a:gd name="T37" fmla="*/ 2147483646 h 9098"/>
              <a:gd name="T38" fmla="*/ 2147483646 w 13610"/>
              <a:gd name="T39" fmla="*/ 2147483646 h 9098"/>
              <a:gd name="T40" fmla="*/ 2147483646 w 13610"/>
              <a:gd name="T41" fmla="*/ 2147483646 h 9098"/>
              <a:gd name="T42" fmla="*/ 2147483646 w 13610"/>
              <a:gd name="T43" fmla="*/ 2147483646 h 9098"/>
              <a:gd name="T44" fmla="*/ 2147483646 w 13610"/>
              <a:gd name="T45" fmla="*/ 2147483646 h 9098"/>
              <a:gd name="T46" fmla="*/ 2147483646 w 13610"/>
              <a:gd name="T47" fmla="*/ 2147483646 h 9098"/>
              <a:gd name="T48" fmla="*/ 2147483646 w 13610"/>
              <a:gd name="T49" fmla="*/ 2147483646 h 9098"/>
              <a:gd name="T50" fmla="*/ 2147483646 w 13610"/>
              <a:gd name="T51" fmla="*/ 2147483646 h 9098"/>
              <a:gd name="T52" fmla="*/ 2147483646 w 13610"/>
              <a:gd name="T53" fmla="*/ 2147483646 h 9098"/>
              <a:gd name="T54" fmla="*/ 2147483646 w 13610"/>
              <a:gd name="T55" fmla="*/ 2147483646 h 9098"/>
              <a:gd name="T56" fmla="*/ 2147483646 w 13610"/>
              <a:gd name="T57" fmla="*/ 2147483646 h 9098"/>
              <a:gd name="T58" fmla="*/ 2147483646 w 13610"/>
              <a:gd name="T59" fmla="*/ 2147483646 h 9098"/>
              <a:gd name="T60" fmla="*/ 2147483646 w 13610"/>
              <a:gd name="T61" fmla="*/ 2147483646 h 9098"/>
              <a:gd name="T62" fmla="*/ 2147483646 w 13610"/>
              <a:gd name="T63" fmla="*/ 2147483646 h 9098"/>
              <a:gd name="T64" fmla="*/ 2147483646 w 13610"/>
              <a:gd name="T65" fmla="*/ 2147483646 h 9098"/>
              <a:gd name="T66" fmla="*/ 2147483646 w 13610"/>
              <a:gd name="T67" fmla="*/ 2147483646 h 9098"/>
              <a:gd name="T68" fmla="*/ 2147483646 w 13610"/>
              <a:gd name="T69" fmla="*/ 2147483646 h 9098"/>
              <a:gd name="T70" fmla="*/ 2147483646 w 13610"/>
              <a:gd name="T71" fmla="*/ 2147483646 h 9098"/>
              <a:gd name="T72" fmla="*/ 2147483646 w 13610"/>
              <a:gd name="T73" fmla="*/ 2147483646 h 9098"/>
              <a:gd name="T74" fmla="*/ 2147483646 w 13610"/>
              <a:gd name="T75" fmla="*/ 2147483646 h 9098"/>
              <a:gd name="T76" fmla="*/ 2147483646 w 13610"/>
              <a:gd name="T77" fmla="*/ 2147483646 h 9098"/>
              <a:gd name="T78" fmla="*/ 2147483646 w 13610"/>
              <a:gd name="T79" fmla="*/ 2147483646 h 9098"/>
              <a:gd name="T80" fmla="*/ 2147483646 w 13610"/>
              <a:gd name="T81" fmla="*/ 2147483646 h 9098"/>
              <a:gd name="T82" fmla="*/ 2147483646 w 13610"/>
              <a:gd name="T83" fmla="*/ 2147483646 h 9098"/>
              <a:gd name="T84" fmla="*/ 2147483646 w 13610"/>
              <a:gd name="T85" fmla="*/ 2147483646 h 9098"/>
              <a:gd name="T86" fmla="*/ 2147483646 w 13610"/>
              <a:gd name="T87" fmla="*/ 2147483646 h 909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610"/>
              <a:gd name="T133" fmla="*/ 0 h 9098"/>
              <a:gd name="T134" fmla="*/ 13610 w 13610"/>
              <a:gd name="T135" fmla="*/ 9098 h 909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30" name="Shape 220"/>
          <p:cNvSpPr/>
          <p:nvPr/>
        </p:nvSpPr>
        <p:spPr bwMode="auto">
          <a:xfrm>
            <a:off x="10376536" y="6513514"/>
            <a:ext cx="232311" cy="249237"/>
          </a:xfrm>
          <a:custGeom>
            <a:avLst/>
            <a:gdLst>
              <a:gd name="T0" fmla="*/ 2147483646 w 6164"/>
              <a:gd name="T1" fmla="*/ 2147483646 h 6604"/>
              <a:gd name="T2" fmla="*/ 2147483646 w 6164"/>
              <a:gd name="T3" fmla="*/ 2147483646 h 6604"/>
              <a:gd name="T4" fmla="*/ 2147483646 w 6164"/>
              <a:gd name="T5" fmla="*/ 2147483646 h 6604"/>
              <a:gd name="T6" fmla="*/ 2147483646 w 6164"/>
              <a:gd name="T7" fmla="*/ 2147483646 h 6604"/>
              <a:gd name="T8" fmla="*/ 2147483646 w 6164"/>
              <a:gd name="T9" fmla="*/ 2147483646 h 6604"/>
              <a:gd name="T10" fmla="*/ 2147483646 w 6164"/>
              <a:gd name="T11" fmla="*/ 2147483646 h 6604"/>
              <a:gd name="T12" fmla="*/ 2147483646 w 6164"/>
              <a:gd name="T13" fmla="*/ 2147483646 h 6604"/>
              <a:gd name="T14" fmla="*/ 2147483646 w 6164"/>
              <a:gd name="T15" fmla="*/ 2147483646 h 6604"/>
              <a:gd name="T16" fmla="*/ 2147483646 w 6164"/>
              <a:gd name="T17" fmla="*/ 2147483646 h 6604"/>
              <a:gd name="T18" fmla="*/ 2147483646 w 6164"/>
              <a:gd name="T19" fmla="*/ 2147483646 h 6604"/>
              <a:gd name="T20" fmla="*/ 2147483646 w 6164"/>
              <a:gd name="T21" fmla="*/ 2147483646 h 6604"/>
              <a:gd name="T22" fmla="*/ 2147483646 w 6164"/>
              <a:gd name="T23" fmla="*/ 2147483646 h 6604"/>
              <a:gd name="T24" fmla="*/ 2147483646 w 6164"/>
              <a:gd name="T25" fmla="*/ 2147483646 h 6604"/>
              <a:gd name="T26" fmla="*/ 2147483646 w 6164"/>
              <a:gd name="T27" fmla="*/ 2147483646 h 6604"/>
              <a:gd name="T28" fmla="*/ 2147483646 w 6164"/>
              <a:gd name="T29" fmla="*/ 2147483646 h 6604"/>
              <a:gd name="T30" fmla="*/ 2147483646 w 6164"/>
              <a:gd name="T31" fmla="*/ 2147483646 h 6604"/>
              <a:gd name="T32" fmla="*/ 2147483646 w 6164"/>
              <a:gd name="T33" fmla="*/ 2147483646 h 6604"/>
              <a:gd name="T34" fmla="*/ 2147483646 w 6164"/>
              <a:gd name="T35" fmla="*/ 2147483646 h 6604"/>
              <a:gd name="T36" fmla="*/ 2147483646 w 6164"/>
              <a:gd name="T37" fmla="*/ 2147483646 h 6604"/>
              <a:gd name="T38" fmla="*/ 2147483646 w 6164"/>
              <a:gd name="T39" fmla="*/ 2147483646 h 6604"/>
              <a:gd name="T40" fmla="*/ 2147483646 w 6164"/>
              <a:gd name="T41" fmla="*/ 2147483646 h 6604"/>
              <a:gd name="T42" fmla="*/ 2147483646 w 6164"/>
              <a:gd name="T43" fmla="*/ 2147483646 h 6604"/>
              <a:gd name="T44" fmla="*/ 2147483646 w 6164"/>
              <a:gd name="T45" fmla="*/ 2147483646 h 6604"/>
              <a:gd name="T46" fmla="*/ 2147483646 w 6164"/>
              <a:gd name="T47" fmla="*/ 2147483646 h 6604"/>
              <a:gd name="T48" fmla="*/ 2147483646 w 6164"/>
              <a:gd name="T49" fmla="*/ 2147483646 h 6604"/>
              <a:gd name="T50" fmla="*/ 2147483646 w 6164"/>
              <a:gd name="T51" fmla="*/ 2147483646 h 6604"/>
              <a:gd name="T52" fmla="*/ 2147483646 w 6164"/>
              <a:gd name="T53" fmla="*/ 2147483646 h 6604"/>
              <a:gd name="T54" fmla="*/ 2147483646 w 6164"/>
              <a:gd name="T55" fmla="*/ 2147483646 h 6604"/>
              <a:gd name="T56" fmla="*/ 2147483646 w 6164"/>
              <a:gd name="T57" fmla="*/ 2147483646 h 6604"/>
              <a:gd name="T58" fmla="*/ 2147483646 w 6164"/>
              <a:gd name="T59" fmla="*/ 2147483646 h 6604"/>
              <a:gd name="T60" fmla="*/ 2147483646 w 6164"/>
              <a:gd name="T61" fmla="*/ 2147483646 h 6604"/>
              <a:gd name="T62" fmla="*/ 2147483646 w 6164"/>
              <a:gd name="T63" fmla="*/ 2147483646 h 6604"/>
              <a:gd name="T64" fmla="*/ 2147483646 w 6164"/>
              <a:gd name="T65" fmla="*/ 2147483646 h 6604"/>
              <a:gd name="T66" fmla="*/ 2147483646 w 6164"/>
              <a:gd name="T67" fmla="*/ 2147483646 h 6604"/>
              <a:gd name="T68" fmla="*/ 2147483646 w 6164"/>
              <a:gd name="T69" fmla="*/ 2147483646 h 6604"/>
              <a:gd name="T70" fmla="*/ 2147483646 w 6164"/>
              <a:gd name="T71" fmla="*/ 2147483646 h 6604"/>
              <a:gd name="T72" fmla="*/ 2147483646 w 6164"/>
              <a:gd name="T73" fmla="*/ 2147483646 h 6604"/>
              <a:gd name="T74" fmla="*/ 2147483646 w 6164"/>
              <a:gd name="T75" fmla="*/ 2147483646 h 6604"/>
              <a:gd name="T76" fmla="*/ 2147483646 w 6164"/>
              <a:gd name="T77" fmla="*/ 2147483646 h 6604"/>
              <a:gd name="T78" fmla="*/ 2147483646 w 6164"/>
              <a:gd name="T79" fmla="*/ 2147483646 h 6604"/>
              <a:gd name="T80" fmla="*/ 2147483646 w 6164"/>
              <a:gd name="T81" fmla="*/ 2147483646 h 6604"/>
              <a:gd name="T82" fmla="*/ 2147483646 w 6164"/>
              <a:gd name="T83" fmla="*/ 2147483646 h 6604"/>
              <a:gd name="T84" fmla="*/ 2147483646 w 6164"/>
              <a:gd name="T85" fmla="*/ 2147483646 h 6604"/>
              <a:gd name="T86" fmla="*/ 2147483646 w 6164"/>
              <a:gd name="T87" fmla="*/ 2147483646 h 6604"/>
              <a:gd name="T88" fmla="*/ 2147483646 w 6164"/>
              <a:gd name="T89" fmla="*/ 2147483646 h 6604"/>
              <a:gd name="T90" fmla="*/ 2147483646 w 6164"/>
              <a:gd name="T91" fmla="*/ 2147483646 h 6604"/>
              <a:gd name="T92" fmla="*/ 2147483646 w 6164"/>
              <a:gd name="T93" fmla="*/ 2147483646 h 6604"/>
              <a:gd name="T94" fmla="*/ 2147483646 w 6164"/>
              <a:gd name="T95" fmla="*/ 2147483646 h 6604"/>
              <a:gd name="T96" fmla="*/ 2147483646 w 6164"/>
              <a:gd name="T97" fmla="*/ 2147483646 h 6604"/>
              <a:gd name="T98" fmla="*/ 2147483646 w 6164"/>
              <a:gd name="T99" fmla="*/ 2147483646 h 6604"/>
              <a:gd name="T100" fmla="*/ 2147483646 w 6164"/>
              <a:gd name="T101" fmla="*/ 2147483646 h 6604"/>
              <a:gd name="T102" fmla="*/ 2147483646 w 6164"/>
              <a:gd name="T103" fmla="*/ 2147483646 h 6604"/>
              <a:gd name="T104" fmla="*/ 2147483646 w 6164"/>
              <a:gd name="T105" fmla="*/ 2147483646 h 6604"/>
              <a:gd name="T106" fmla="*/ 2147483646 w 6164"/>
              <a:gd name="T107" fmla="*/ 2147483646 h 6604"/>
              <a:gd name="T108" fmla="*/ 2147483646 w 6164"/>
              <a:gd name="T109" fmla="*/ 2147483646 h 6604"/>
              <a:gd name="T110" fmla="*/ 2147483646 w 6164"/>
              <a:gd name="T111" fmla="*/ 0 h 660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164"/>
              <a:gd name="T169" fmla="*/ 0 h 6604"/>
              <a:gd name="T170" fmla="*/ 6164 w 6164"/>
              <a:gd name="T171" fmla="*/ 6604 h 660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lnTo>
                  <a:pt x="396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31" name="Shape 221"/>
          <p:cNvSpPr/>
          <p:nvPr/>
        </p:nvSpPr>
        <p:spPr bwMode="auto">
          <a:xfrm>
            <a:off x="1977221" y="5613400"/>
            <a:ext cx="280493" cy="611188"/>
          </a:xfrm>
          <a:custGeom>
            <a:avLst/>
            <a:gdLst>
              <a:gd name="T0" fmla="*/ 2147483646 w 7411"/>
              <a:gd name="T1" fmla="*/ 2147483646 h 16178"/>
              <a:gd name="T2" fmla="*/ 2147483646 w 7411"/>
              <a:gd name="T3" fmla="*/ 2147483646 h 16178"/>
              <a:gd name="T4" fmla="*/ 2147483646 w 7411"/>
              <a:gd name="T5" fmla="*/ 2147483646 h 16178"/>
              <a:gd name="T6" fmla="*/ 2147483646 w 7411"/>
              <a:gd name="T7" fmla="*/ 2147483646 h 16178"/>
              <a:gd name="T8" fmla="*/ 2147483646 w 7411"/>
              <a:gd name="T9" fmla="*/ 2147483646 h 16178"/>
              <a:gd name="T10" fmla="*/ 2147483646 w 7411"/>
              <a:gd name="T11" fmla="*/ 2147483646 h 16178"/>
              <a:gd name="T12" fmla="*/ 2147483646 w 7411"/>
              <a:gd name="T13" fmla="*/ 2147483646 h 16178"/>
              <a:gd name="T14" fmla="*/ 2147483646 w 7411"/>
              <a:gd name="T15" fmla="*/ 2147483646 h 16178"/>
              <a:gd name="T16" fmla="*/ 2147483646 w 7411"/>
              <a:gd name="T17" fmla="*/ 2147483646 h 16178"/>
              <a:gd name="T18" fmla="*/ 2147483646 w 7411"/>
              <a:gd name="T19" fmla="*/ 2147483646 h 16178"/>
              <a:gd name="T20" fmla="*/ 2147483646 w 7411"/>
              <a:gd name="T21" fmla="*/ 2147483646 h 16178"/>
              <a:gd name="T22" fmla="*/ 2147483646 w 7411"/>
              <a:gd name="T23" fmla="*/ 2147483646 h 16178"/>
              <a:gd name="T24" fmla="*/ 2147483646 w 7411"/>
              <a:gd name="T25" fmla="*/ 2147483646 h 16178"/>
              <a:gd name="T26" fmla="*/ 2147483646 w 7411"/>
              <a:gd name="T27" fmla="*/ 2147483646 h 16178"/>
              <a:gd name="T28" fmla="*/ 2147483646 w 7411"/>
              <a:gd name="T29" fmla="*/ 2147483646 h 16178"/>
              <a:gd name="T30" fmla="*/ 2147483646 w 7411"/>
              <a:gd name="T31" fmla="*/ 2147483646 h 16178"/>
              <a:gd name="T32" fmla="*/ 2147483646 w 7411"/>
              <a:gd name="T33" fmla="*/ 2147483646 h 16178"/>
              <a:gd name="T34" fmla="*/ 2147483646 w 7411"/>
              <a:gd name="T35" fmla="*/ 2147483646 h 16178"/>
              <a:gd name="T36" fmla="*/ 2147483646 w 7411"/>
              <a:gd name="T37" fmla="*/ 2147483646 h 16178"/>
              <a:gd name="T38" fmla="*/ 2147483646 w 7411"/>
              <a:gd name="T39" fmla="*/ 2147483646 h 16178"/>
              <a:gd name="T40" fmla="*/ 2147483646 w 7411"/>
              <a:gd name="T41" fmla="*/ 2147483646 h 16178"/>
              <a:gd name="T42" fmla="*/ 2147483646 w 7411"/>
              <a:gd name="T43" fmla="*/ 2147483646 h 16178"/>
              <a:gd name="T44" fmla="*/ 2147483646 w 7411"/>
              <a:gd name="T45" fmla="*/ 2147483646 h 16178"/>
              <a:gd name="T46" fmla="*/ 2147483646 w 7411"/>
              <a:gd name="T47" fmla="*/ 2147483646 h 16178"/>
              <a:gd name="T48" fmla="*/ 2147483646 w 7411"/>
              <a:gd name="T49" fmla="*/ 2147483646 h 16178"/>
              <a:gd name="T50" fmla="*/ 2147483646 w 7411"/>
              <a:gd name="T51" fmla="*/ 2147483646 h 16178"/>
              <a:gd name="T52" fmla="*/ 2147483646 w 7411"/>
              <a:gd name="T53" fmla="*/ 2147483646 h 16178"/>
              <a:gd name="T54" fmla="*/ 2147483646 w 7411"/>
              <a:gd name="T55" fmla="*/ 2147483646 h 16178"/>
              <a:gd name="T56" fmla="*/ 2147483646 w 7411"/>
              <a:gd name="T57" fmla="*/ 2147483646 h 16178"/>
              <a:gd name="T58" fmla="*/ 2147483646 w 7411"/>
              <a:gd name="T59" fmla="*/ 2147483646 h 16178"/>
              <a:gd name="T60" fmla="*/ 2147483646 w 7411"/>
              <a:gd name="T61" fmla="*/ 2147483646 h 16178"/>
              <a:gd name="T62" fmla="*/ 2147483646 w 7411"/>
              <a:gd name="T63" fmla="*/ 2147483646 h 16178"/>
              <a:gd name="T64" fmla="*/ 2147483646 w 7411"/>
              <a:gd name="T65" fmla="*/ 2147483646 h 16178"/>
              <a:gd name="T66" fmla="*/ 2147483646 w 7411"/>
              <a:gd name="T67" fmla="*/ 2147483646 h 16178"/>
              <a:gd name="T68" fmla="*/ 2147483646 w 7411"/>
              <a:gd name="T69" fmla="*/ 2147483646 h 16178"/>
              <a:gd name="T70" fmla="*/ 2147483646 w 7411"/>
              <a:gd name="T71" fmla="*/ 2147483646 h 16178"/>
              <a:gd name="T72" fmla="*/ 2147483646 w 7411"/>
              <a:gd name="T73" fmla="*/ 2147483646 h 16178"/>
              <a:gd name="T74" fmla="*/ 2147483646 w 7411"/>
              <a:gd name="T75" fmla="*/ 2147483646 h 16178"/>
              <a:gd name="T76" fmla="*/ 2147483646 w 7411"/>
              <a:gd name="T77" fmla="*/ 2147483646 h 16178"/>
              <a:gd name="T78" fmla="*/ 2147483646 w 7411"/>
              <a:gd name="T79" fmla="*/ 2147483646 h 16178"/>
              <a:gd name="T80" fmla="*/ 2147483646 w 7411"/>
              <a:gd name="T81" fmla="*/ 2147483646 h 16178"/>
              <a:gd name="T82" fmla="*/ 2147483646 w 7411"/>
              <a:gd name="T83" fmla="*/ 2147483646 h 16178"/>
              <a:gd name="T84" fmla="*/ 2147483646 w 7411"/>
              <a:gd name="T85" fmla="*/ 2147483646 h 16178"/>
              <a:gd name="T86" fmla="*/ 2147483646 w 7411"/>
              <a:gd name="T87" fmla="*/ 2147483646 h 16178"/>
              <a:gd name="T88" fmla="*/ 2147483646 w 7411"/>
              <a:gd name="T89" fmla="*/ 2147483646 h 16178"/>
              <a:gd name="T90" fmla="*/ 2147483646 w 7411"/>
              <a:gd name="T91" fmla="*/ 2147483646 h 16178"/>
              <a:gd name="T92" fmla="*/ 2147483646 w 7411"/>
              <a:gd name="T93" fmla="*/ 2147483646 h 16178"/>
              <a:gd name="T94" fmla="*/ 2147483646 w 7411"/>
              <a:gd name="T95" fmla="*/ 2147483646 h 16178"/>
              <a:gd name="T96" fmla="*/ 2147483646 w 7411"/>
              <a:gd name="T97" fmla="*/ 2147483646 h 16178"/>
              <a:gd name="T98" fmla="*/ 2147483646 w 7411"/>
              <a:gd name="T99" fmla="*/ 2147483646 h 16178"/>
              <a:gd name="T100" fmla="*/ 2147483646 w 7411"/>
              <a:gd name="T101" fmla="*/ 2147483646 h 16178"/>
              <a:gd name="T102" fmla="*/ 2147483646 w 7411"/>
              <a:gd name="T103" fmla="*/ 2147483646 h 16178"/>
              <a:gd name="T104" fmla="*/ 2147483646 w 7411"/>
              <a:gd name="T105" fmla="*/ 2147483646 h 16178"/>
              <a:gd name="T106" fmla="*/ 2147483646 w 7411"/>
              <a:gd name="T107" fmla="*/ 2147483646 h 16178"/>
              <a:gd name="T108" fmla="*/ 2147483646 w 7411"/>
              <a:gd name="T109" fmla="*/ 2147483646 h 16178"/>
              <a:gd name="T110" fmla="*/ 2147483646 w 7411"/>
              <a:gd name="T111" fmla="*/ 2147483646 h 16178"/>
              <a:gd name="T112" fmla="*/ 2147483646 w 7411"/>
              <a:gd name="T113" fmla="*/ 2147483646 h 16178"/>
              <a:gd name="T114" fmla="*/ 2147483646 w 7411"/>
              <a:gd name="T115" fmla="*/ 2147483646 h 16178"/>
              <a:gd name="T116" fmla="*/ 2147483646 w 7411"/>
              <a:gd name="T117" fmla="*/ 2147483646 h 16178"/>
              <a:gd name="T118" fmla="*/ 2147483646 w 7411"/>
              <a:gd name="T119" fmla="*/ 2147483646 h 16178"/>
              <a:gd name="T120" fmla="*/ 2147483646 w 7411"/>
              <a:gd name="T121" fmla="*/ 2147483646 h 16178"/>
              <a:gd name="T122" fmla="*/ 2147483646 w 7411"/>
              <a:gd name="T123" fmla="*/ 2147483646 h 16178"/>
              <a:gd name="T124" fmla="*/ 2147483646 w 7411"/>
              <a:gd name="T125" fmla="*/ 2147483646 h 1617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411"/>
              <a:gd name="T190" fmla="*/ 0 h 16178"/>
              <a:gd name="T191" fmla="*/ 7411 w 7411"/>
              <a:gd name="T192" fmla="*/ 16178 h 1617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lnTo>
                  <a:pt x="3339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lnTo>
                  <a:pt x="6273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lnTo>
                  <a:pt x="4879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lnTo>
                  <a:pt x="3265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32" name="Shape 222"/>
          <p:cNvSpPr/>
          <p:nvPr/>
        </p:nvSpPr>
        <p:spPr bwMode="auto">
          <a:xfrm>
            <a:off x="1261361" y="5391151"/>
            <a:ext cx="552382" cy="676275"/>
          </a:xfrm>
          <a:custGeom>
            <a:avLst/>
            <a:gdLst>
              <a:gd name="T0" fmla="*/ 2147483646 w 14601"/>
              <a:gd name="T1" fmla="*/ 2147483646 h 17901"/>
              <a:gd name="T2" fmla="*/ 2147483646 w 14601"/>
              <a:gd name="T3" fmla="*/ 2147483646 h 17901"/>
              <a:gd name="T4" fmla="*/ 2147483646 w 14601"/>
              <a:gd name="T5" fmla="*/ 2147483646 h 17901"/>
              <a:gd name="T6" fmla="*/ 2147483646 w 14601"/>
              <a:gd name="T7" fmla="*/ 2147483646 h 17901"/>
              <a:gd name="T8" fmla="*/ 2147483646 w 14601"/>
              <a:gd name="T9" fmla="*/ 2147483646 h 17901"/>
              <a:gd name="T10" fmla="*/ 2147483646 w 14601"/>
              <a:gd name="T11" fmla="*/ 2147483646 h 17901"/>
              <a:gd name="T12" fmla="*/ 2147483646 w 14601"/>
              <a:gd name="T13" fmla="*/ 2147483646 h 17901"/>
              <a:gd name="T14" fmla="*/ 2147483646 w 14601"/>
              <a:gd name="T15" fmla="*/ 2147483646 h 17901"/>
              <a:gd name="T16" fmla="*/ 2147483646 w 14601"/>
              <a:gd name="T17" fmla="*/ 2147483646 h 17901"/>
              <a:gd name="T18" fmla="*/ 2147483646 w 14601"/>
              <a:gd name="T19" fmla="*/ 2147483646 h 17901"/>
              <a:gd name="T20" fmla="*/ 2147483646 w 14601"/>
              <a:gd name="T21" fmla="*/ 2147483646 h 17901"/>
              <a:gd name="T22" fmla="*/ 2147483646 w 14601"/>
              <a:gd name="T23" fmla="*/ 2147483646 h 17901"/>
              <a:gd name="T24" fmla="*/ 2147483646 w 14601"/>
              <a:gd name="T25" fmla="*/ 2147483646 h 17901"/>
              <a:gd name="T26" fmla="*/ 2147483646 w 14601"/>
              <a:gd name="T27" fmla="*/ 2147483646 h 17901"/>
              <a:gd name="T28" fmla="*/ 2147483646 w 14601"/>
              <a:gd name="T29" fmla="*/ 2147483646 h 17901"/>
              <a:gd name="T30" fmla="*/ 2147483646 w 14601"/>
              <a:gd name="T31" fmla="*/ 2147483646 h 17901"/>
              <a:gd name="T32" fmla="*/ 2147483646 w 14601"/>
              <a:gd name="T33" fmla="*/ 2147483646 h 17901"/>
              <a:gd name="T34" fmla="*/ 2147483646 w 14601"/>
              <a:gd name="T35" fmla="*/ 2147483646 h 17901"/>
              <a:gd name="T36" fmla="*/ 2147483646 w 14601"/>
              <a:gd name="T37" fmla="*/ 2147483646 h 17901"/>
              <a:gd name="T38" fmla="*/ 2147483646 w 14601"/>
              <a:gd name="T39" fmla="*/ 2147483646 h 17901"/>
              <a:gd name="T40" fmla="*/ 2147483646 w 14601"/>
              <a:gd name="T41" fmla="*/ 2147483646 h 17901"/>
              <a:gd name="T42" fmla="*/ 2147483646 w 14601"/>
              <a:gd name="T43" fmla="*/ 2147483646 h 17901"/>
              <a:gd name="T44" fmla="*/ 2147483646 w 14601"/>
              <a:gd name="T45" fmla="*/ 2147483646 h 17901"/>
              <a:gd name="T46" fmla="*/ 2147483646 w 14601"/>
              <a:gd name="T47" fmla="*/ 2147483646 h 17901"/>
              <a:gd name="T48" fmla="*/ 2147483646 w 14601"/>
              <a:gd name="T49" fmla="*/ 2147483646 h 17901"/>
              <a:gd name="T50" fmla="*/ 2147483646 w 14601"/>
              <a:gd name="T51" fmla="*/ 2147483646 h 17901"/>
              <a:gd name="T52" fmla="*/ 2147483646 w 14601"/>
              <a:gd name="T53" fmla="*/ 2147483646 h 17901"/>
              <a:gd name="T54" fmla="*/ 2147483646 w 14601"/>
              <a:gd name="T55" fmla="*/ 2147483646 h 17901"/>
              <a:gd name="T56" fmla="*/ 2147483646 w 14601"/>
              <a:gd name="T57" fmla="*/ 2147483646 h 17901"/>
              <a:gd name="T58" fmla="*/ 2147483646 w 14601"/>
              <a:gd name="T59" fmla="*/ 2147483646 h 17901"/>
              <a:gd name="T60" fmla="*/ 2147483646 w 14601"/>
              <a:gd name="T61" fmla="*/ 2147483646 h 17901"/>
              <a:gd name="T62" fmla="*/ 2147483646 w 14601"/>
              <a:gd name="T63" fmla="*/ 2147483646 h 17901"/>
              <a:gd name="T64" fmla="*/ 2147483646 w 14601"/>
              <a:gd name="T65" fmla="*/ 2147483646 h 17901"/>
              <a:gd name="T66" fmla="*/ 2147483646 w 14601"/>
              <a:gd name="T67" fmla="*/ 2147483646 h 17901"/>
              <a:gd name="T68" fmla="*/ 2147483646 w 14601"/>
              <a:gd name="T69" fmla="*/ 2147483646 h 17901"/>
              <a:gd name="T70" fmla="*/ 2147483646 w 14601"/>
              <a:gd name="T71" fmla="*/ 2147483646 h 17901"/>
              <a:gd name="T72" fmla="*/ 2147483646 w 14601"/>
              <a:gd name="T73" fmla="*/ 2147483646 h 17901"/>
              <a:gd name="T74" fmla="*/ 2147483646 w 14601"/>
              <a:gd name="T75" fmla="*/ 2147483646 h 17901"/>
              <a:gd name="T76" fmla="*/ 2147483646 w 14601"/>
              <a:gd name="T77" fmla="*/ 2147483646 h 17901"/>
              <a:gd name="T78" fmla="*/ 2147483646 w 14601"/>
              <a:gd name="T79" fmla="*/ 2147483646 h 17901"/>
              <a:gd name="T80" fmla="*/ 2147483646 w 14601"/>
              <a:gd name="T81" fmla="*/ 2147483646 h 17901"/>
              <a:gd name="T82" fmla="*/ 2147483646 w 14601"/>
              <a:gd name="T83" fmla="*/ 2147483646 h 17901"/>
              <a:gd name="T84" fmla="*/ 2147483646 w 14601"/>
              <a:gd name="T85" fmla="*/ 2147483646 h 17901"/>
              <a:gd name="T86" fmla="*/ 2147483646 w 14601"/>
              <a:gd name="T87" fmla="*/ 2147483646 h 17901"/>
              <a:gd name="T88" fmla="*/ 2147483646 w 14601"/>
              <a:gd name="T89" fmla="*/ 2147483646 h 17901"/>
              <a:gd name="T90" fmla="*/ 2147483646 w 14601"/>
              <a:gd name="T91" fmla="*/ 2147483646 h 17901"/>
              <a:gd name="T92" fmla="*/ 2147483646 w 14601"/>
              <a:gd name="T93" fmla="*/ 2147483646 h 17901"/>
              <a:gd name="T94" fmla="*/ 2147483646 w 14601"/>
              <a:gd name="T95" fmla="*/ 2147483646 h 17901"/>
              <a:gd name="T96" fmla="*/ 2147483646 w 14601"/>
              <a:gd name="T97" fmla="*/ 2147483646 h 17901"/>
              <a:gd name="T98" fmla="*/ 2147483646 w 14601"/>
              <a:gd name="T99" fmla="*/ 2147483646 h 17901"/>
              <a:gd name="T100" fmla="*/ 2147483646 w 14601"/>
              <a:gd name="T101" fmla="*/ 2147483646 h 17901"/>
              <a:gd name="T102" fmla="*/ 2147483646 w 14601"/>
              <a:gd name="T103" fmla="*/ 2147483646 h 17901"/>
              <a:gd name="T104" fmla="*/ 2147483646 w 14601"/>
              <a:gd name="T105" fmla="*/ 2147483646 h 17901"/>
              <a:gd name="T106" fmla="*/ 2147483646 w 14601"/>
              <a:gd name="T107" fmla="*/ 2147483646 h 17901"/>
              <a:gd name="T108" fmla="*/ 2147483646 w 14601"/>
              <a:gd name="T109" fmla="*/ 2147483646 h 17901"/>
              <a:gd name="T110" fmla="*/ 2147483646 w 14601"/>
              <a:gd name="T111" fmla="*/ 2147483646 h 17901"/>
              <a:gd name="T112" fmla="*/ 2147483646 w 14601"/>
              <a:gd name="T113" fmla="*/ 2147483646 h 17901"/>
              <a:gd name="T114" fmla="*/ 2147483646 w 14601"/>
              <a:gd name="T115" fmla="*/ 2147483646 h 17901"/>
              <a:gd name="T116" fmla="*/ 2147483646 w 14601"/>
              <a:gd name="T117" fmla="*/ 2147483646 h 17901"/>
              <a:gd name="T118" fmla="*/ 2147483646 w 14601"/>
              <a:gd name="T119" fmla="*/ 2147483646 h 1790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4601"/>
              <a:gd name="T181" fmla="*/ 0 h 17901"/>
              <a:gd name="T182" fmla="*/ 14601 w 14601"/>
              <a:gd name="T183" fmla="*/ 17901 h 1790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lnTo>
                  <a:pt x="689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lnTo>
                  <a:pt x="6457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lnTo>
                  <a:pt x="9135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lnTo>
                  <a:pt x="6970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lnTo>
                  <a:pt x="979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33" name="Shape 223"/>
          <p:cNvSpPr/>
          <p:nvPr/>
        </p:nvSpPr>
        <p:spPr bwMode="auto">
          <a:xfrm>
            <a:off x="3016596" y="5508626"/>
            <a:ext cx="609170" cy="568325"/>
          </a:xfrm>
          <a:custGeom>
            <a:avLst/>
            <a:gdLst>
              <a:gd name="T0" fmla="*/ 2147483646 w 16105"/>
              <a:gd name="T1" fmla="*/ 2147483646 h 15004"/>
              <a:gd name="T2" fmla="*/ 2147483646 w 16105"/>
              <a:gd name="T3" fmla="*/ 2147483646 h 15004"/>
              <a:gd name="T4" fmla="*/ 2147483646 w 16105"/>
              <a:gd name="T5" fmla="*/ 2147483646 h 15004"/>
              <a:gd name="T6" fmla="*/ 2147483646 w 16105"/>
              <a:gd name="T7" fmla="*/ 2147483646 h 15004"/>
              <a:gd name="T8" fmla="*/ 2147483646 w 16105"/>
              <a:gd name="T9" fmla="*/ 2147483646 h 15004"/>
              <a:gd name="T10" fmla="*/ 2147483646 w 16105"/>
              <a:gd name="T11" fmla="*/ 2147483646 h 15004"/>
              <a:gd name="T12" fmla="*/ 2147483646 w 16105"/>
              <a:gd name="T13" fmla="*/ 2147483646 h 15004"/>
              <a:gd name="T14" fmla="*/ 2147483646 w 16105"/>
              <a:gd name="T15" fmla="*/ 2147483646 h 15004"/>
              <a:gd name="T16" fmla="*/ 2147483646 w 16105"/>
              <a:gd name="T17" fmla="*/ 2147483646 h 15004"/>
              <a:gd name="T18" fmla="*/ 2147483646 w 16105"/>
              <a:gd name="T19" fmla="*/ 2147483646 h 15004"/>
              <a:gd name="T20" fmla="*/ 2147483646 w 16105"/>
              <a:gd name="T21" fmla="*/ 2147483646 h 15004"/>
              <a:gd name="T22" fmla="*/ 2147483646 w 16105"/>
              <a:gd name="T23" fmla="*/ 2147483646 h 15004"/>
              <a:gd name="T24" fmla="*/ 2147483646 w 16105"/>
              <a:gd name="T25" fmla="*/ 2147483646 h 15004"/>
              <a:gd name="T26" fmla="*/ 2147483646 w 16105"/>
              <a:gd name="T27" fmla="*/ 2147483646 h 15004"/>
              <a:gd name="T28" fmla="*/ 2147483646 w 16105"/>
              <a:gd name="T29" fmla="*/ 2147483646 h 15004"/>
              <a:gd name="T30" fmla="*/ 2147483646 w 16105"/>
              <a:gd name="T31" fmla="*/ 2147483646 h 15004"/>
              <a:gd name="T32" fmla="*/ 2147483646 w 16105"/>
              <a:gd name="T33" fmla="*/ 2147483646 h 15004"/>
              <a:gd name="T34" fmla="*/ 2147483646 w 16105"/>
              <a:gd name="T35" fmla="*/ 2147483646 h 15004"/>
              <a:gd name="T36" fmla="*/ 2147483646 w 16105"/>
              <a:gd name="T37" fmla="*/ 2147483646 h 15004"/>
              <a:gd name="T38" fmla="*/ 2147483646 w 16105"/>
              <a:gd name="T39" fmla="*/ 2147483646 h 15004"/>
              <a:gd name="T40" fmla="*/ 2147483646 w 16105"/>
              <a:gd name="T41" fmla="*/ 2147483646 h 15004"/>
              <a:gd name="T42" fmla="*/ 2147483646 w 16105"/>
              <a:gd name="T43" fmla="*/ 2147483646 h 15004"/>
              <a:gd name="T44" fmla="*/ 2147483646 w 16105"/>
              <a:gd name="T45" fmla="*/ 2147483646 h 15004"/>
              <a:gd name="T46" fmla="*/ 2147483646 w 16105"/>
              <a:gd name="T47" fmla="*/ 2147483646 h 15004"/>
              <a:gd name="T48" fmla="*/ 2147483646 w 16105"/>
              <a:gd name="T49" fmla="*/ 2147483646 h 15004"/>
              <a:gd name="T50" fmla="*/ 2147483646 w 16105"/>
              <a:gd name="T51" fmla="*/ 2147483646 h 15004"/>
              <a:gd name="T52" fmla="*/ 2147483646 w 16105"/>
              <a:gd name="T53" fmla="*/ 2147483646 h 15004"/>
              <a:gd name="T54" fmla="*/ 2147483646 w 16105"/>
              <a:gd name="T55" fmla="*/ 2147483646 h 15004"/>
              <a:gd name="T56" fmla="*/ 2147483646 w 16105"/>
              <a:gd name="T57" fmla="*/ 2147483646 h 15004"/>
              <a:gd name="T58" fmla="*/ 2147483646 w 16105"/>
              <a:gd name="T59" fmla="*/ 2147483646 h 15004"/>
              <a:gd name="T60" fmla="*/ 2147483646 w 16105"/>
              <a:gd name="T61" fmla="*/ 2147483646 h 15004"/>
              <a:gd name="T62" fmla="*/ 2147483646 w 16105"/>
              <a:gd name="T63" fmla="*/ 2147483646 h 15004"/>
              <a:gd name="T64" fmla="*/ 2147483646 w 16105"/>
              <a:gd name="T65" fmla="*/ 2147483646 h 15004"/>
              <a:gd name="T66" fmla="*/ 2147483646 w 16105"/>
              <a:gd name="T67" fmla="*/ 2147483646 h 15004"/>
              <a:gd name="T68" fmla="*/ 2147483646 w 16105"/>
              <a:gd name="T69" fmla="*/ 2147483646 h 15004"/>
              <a:gd name="T70" fmla="*/ 2147483646 w 16105"/>
              <a:gd name="T71" fmla="*/ 2147483646 h 15004"/>
              <a:gd name="T72" fmla="*/ 2147483646 w 16105"/>
              <a:gd name="T73" fmla="*/ 2147483646 h 15004"/>
              <a:gd name="T74" fmla="*/ 2147483646 w 16105"/>
              <a:gd name="T75" fmla="*/ 2147483646 h 15004"/>
              <a:gd name="T76" fmla="*/ 2147483646 w 16105"/>
              <a:gd name="T77" fmla="*/ 2147483646 h 15004"/>
              <a:gd name="T78" fmla="*/ 2147483646 w 16105"/>
              <a:gd name="T79" fmla="*/ 2147483646 h 15004"/>
              <a:gd name="T80" fmla="*/ 2147483646 w 16105"/>
              <a:gd name="T81" fmla="*/ 2147483646 h 15004"/>
              <a:gd name="T82" fmla="*/ 2147483646 w 16105"/>
              <a:gd name="T83" fmla="*/ 2147483646 h 15004"/>
              <a:gd name="T84" fmla="*/ 2147483646 w 16105"/>
              <a:gd name="T85" fmla="*/ 2147483646 h 15004"/>
              <a:gd name="T86" fmla="*/ 2147483646 w 16105"/>
              <a:gd name="T87" fmla="*/ 2147483646 h 15004"/>
              <a:gd name="T88" fmla="*/ 2147483646 w 16105"/>
              <a:gd name="T89" fmla="*/ 2147483646 h 15004"/>
              <a:gd name="T90" fmla="*/ 2147483646 w 16105"/>
              <a:gd name="T91" fmla="*/ 2147483646 h 15004"/>
              <a:gd name="T92" fmla="*/ 2147483646 w 16105"/>
              <a:gd name="T93" fmla="*/ 2147483646 h 15004"/>
              <a:gd name="T94" fmla="*/ 2147483646 w 16105"/>
              <a:gd name="T95" fmla="*/ 2147483646 h 15004"/>
              <a:gd name="T96" fmla="*/ 2147483646 w 16105"/>
              <a:gd name="T97" fmla="*/ 2147483646 h 15004"/>
              <a:gd name="T98" fmla="*/ 2147483646 w 16105"/>
              <a:gd name="T99" fmla="*/ 2147483646 h 15004"/>
              <a:gd name="T100" fmla="*/ 2147483646 w 16105"/>
              <a:gd name="T101" fmla="*/ 2147483646 h 15004"/>
              <a:gd name="T102" fmla="*/ 2147483646 w 16105"/>
              <a:gd name="T103" fmla="*/ 2147483646 h 15004"/>
              <a:gd name="T104" fmla="*/ 2147483646 w 16105"/>
              <a:gd name="T105" fmla="*/ 2147483646 h 15004"/>
              <a:gd name="T106" fmla="*/ 2147483646 w 16105"/>
              <a:gd name="T107" fmla="*/ 2147483646 h 15004"/>
              <a:gd name="T108" fmla="*/ 2147483646 w 16105"/>
              <a:gd name="T109" fmla="*/ 2147483646 h 15004"/>
              <a:gd name="T110" fmla="*/ 2147483646 w 16105"/>
              <a:gd name="T111" fmla="*/ 2147483646 h 15004"/>
              <a:gd name="T112" fmla="*/ 2147483646 w 16105"/>
              <a:gd name="T113" fmla="*/ 2147483646 h 15004"/>
              <a:gd name="T114" fmla="*/ 2147483646 w 16105"/>
              <a:gd name="T115" fmla="*/ 2147483646 h 15004"/>
              <a:gd name="T116" fmla="*/ 2147483646 w 16105"/>
              <a:gd name="T117" fmla="*/ 2147483646 h 15004"/>
              <a:gd name="T118" fmla="*/ 2147483646 w 16105"/>
              <a:gd name="T119" fmla="*/ 2147483646 h 15004"/>
              <a:gd name="T120" fmla="*/ 2147483646 w 16105"/>
              <a:gd name="T121" fmla="*/ 2147483646 h 150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105"/>
              <a:gd name="T184" fmla="*/ 0 h 15004"/>
              <a:gd name="T185" fmla="*/ 16105 w 16105"/>
              <a:gd name="T186" fmla="*/ 15004 h 150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lnTo>
                  <a:pt x="14123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lnTo>
                  <a:pt x="13757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lnTo>
                  <a:pt x="6530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lnTo>
                  <a:pt x="935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lnTo>
                  <a:pt x="7154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lnTo>
                  <a:pt x="7704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lnTo>
                  <a:pt x="6824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34" name="Shape 224"/>
          <p:cNvSpPr/>
          <p:nvPr/>
        </p:nvSpPr>
        <p:spPr bwMode="auto">
          <a:xfrm>
            <a:off x="2374730" y="5387975"/>
            <a:ext cx="497317" cy="514350"/>
          </a:xfrm>
          <a:custGeom>
            <a:avLst/>
            <a:gdLst>
              <a:gd name="T0" fmla="*/ 2147483646 w 13133"/>
              <a:gd name="T1" fmla="*/ 2147483646 h 13573"/>
              <a:gd name="T2" fmla="*/ 2147483646 w 13133"/>
              <a:gd name="T3" fmla="*/ 2147483646 h 13573"/>
              <a:gd name="T4" fmla="*/ 2147483646 w 13133"/>
              <a:gd name="T5" fmla="*/ 2147483646 h 13573"/>
              <a:gd name="T6" fmla="*/ 2147483646 w 13133"/>
              <a:gd name="T7" fmla="*/ 2147483646 h 13573"/>
              <a:gd name="T8" fmla="*/ 2147483646 w 13133"/>
              <a:gd name="T9" fmla="*/ 2147483646 h 13573"/>
              <a:gd name="T10" fmla="*/ 2147483646 w 13133"/>
              <a:gd name="T11" fmla="*/ 2147483646 h 13573"/>
              <a:gd name="T12" fmla="*/ 2147483646 w 13133"/>
              <a:gd name="T13" fmla="*/ 2147483646 h 13573"/>
              <a:gd name="T14" fmla="*/ 2147483646 w 13133"/>
              <a:gd name="T15" fmla="*/ 2147483646 h 13573"/>
              <a:gd name="T16" fmla="*/ 2147483646 w 13133"/>
              <a:gd name="T17" fmla="*/ 2147483646 h 13573"/>
              <a:gd name="T18" fmla="*/ 2147483646 w 13133"/>
              <a:gd name="T19" fmla="*/ 2147483646 h 13573"/>
              <a:gd name="T20" fmla="*/ 2147483646 w 13133"/>
              <a:gd name="T21" fmla="*/ 2147483646 h 13573"/>
              <a:gd name="T22" fmla="*/ 2147483646 w 13133"/>
              <a:gd name="T23" fmla="*/ 2147483646 h 13573"/>
              <a:gd name="T24" fmla="*/ 2147483646 w 13133"/>
              <a:gd name="T25" fmla="*/ 2147483646 h 13573"/>
              <a:gd name="T26" fmla="*/ 2147483646 w 13133"/>
              <a:gd name="T27" fmla="*/ 2147483646 h 13573"/>
              <a:gd name="T28" fmla="*/ 2147483646 w 13133"/>
              <a:gd name="T29" fmla="*/ 2147483646 h 13573"/>
              <a:gd name="T30" fmla="*/ 2147483646 w 13133"/>
              <a:gd name="T31" fmla="*/ 2147483646 h 13573"/>
              <a:gd name="T32" fmla="*/ 2147483646 w 13133"/>
              <a:gd name="T33" fmla="*/ 2147483646 h 13573"/>
              <a:gd name="T34" fmla="*/ 2147483646 w 13133"/>
              <a:gd name="T35" fmla="*/ 2147483646 h 13573"/>
              <a:gd name="T36" fmla="*/ 2147483646 w 13133"/>
              <a:gd name="T37" fmla="*/ 2147483646 h 13573"/>
              <a:gd name="T38" fmla="*/ 2147483646 w 13133"/>
              <a:gd name="T39" fmla="*/ 2147483646 h 13573"/>
              <a:gd name="T40" fmla="*/ 2147483646 w 13133"/>
              <a:gd name="T41" fmla="*/ 2147483646 h 13573"/>
              <a:gd name="T42" fmla="*/ 2147483646 w 13133"/>
              <a:gd name="T43" fmla="*/ 2147483646 h 13573"/>
              <a:gd name="T44" fmla="*/ 2147483646 w 13133"/>
              <a:gd name="T45" fmla="*/ 2147483646 h 13573"/>
              <a:gd name="T46" fmla="*/ 2147483646 w 13133"/>
              <a:gd name="T47" fmla="*/ 2147483646 h 13573"/>
              <a:gd name="T48" fmla="*/ 2147483646 w 13133"/>
              <a:gd name="T49" fmla="*/ 2147483646 h 13573"/>
              <a:gd name="T50" fmla="*/ 2147483646 w 13133"/>
              <a:gd name="T51" fmla="*/ 2147483646 h 13573"/>
              <a:gd name="T52" fmla="*/ 2147483646 w 13133"/>
              <a:gd name="T53" fmla="*/ 2147483646 h 13573"/>
              <a:gd name="T54" fmla="*/ 2147483646 w 13133"/>
              <a:gd name="T55" fmla="*/ 2147483646 h 13573"/>
              <a:gd name="T56" fmla="*/ 2147483646 w 13133"/>
              <a:gd name="T57" fmla="*/ 2147483646 h 13573"/>
              <a:gd name="T58" fmla="*/ 2147483646 w 13133"/>
              <a:gd name="T59" fmla="*/ 2147483646 h 13573"/>
              <a:gd name="T60" fmla="*/ 2147483646 w 13133"/>
              <a:gd name="T61" fmla="*/ 2147483646 h 13573"/>
              <a:gd name="T62" fmla="*/ 2147483646 w 13133"/>
              <a:gd name="T63" fmla="*/ 2147483646 h 13573"/>
              <a:gd name="T64" fmla="*/ 2147483646 w 13133"/>
              <a:gd name="T65" fmla="*/ 2147483646 h 13573"/>
              <a:gd name="T66" fmla="*/ 2147483646 w 13133"/>
              <a:gd name="T67" fmla="*/ 2147483646 h 13573"/>
              <a:gd name="T68" fmla="*/ 2147483646 w 13133"/>
              <a:gd name="T69" fmla="*/ 2147483646 h 13573"/>
              <a:gd name="T70" fmla="*/ 2147483646 w 13133"/>
              <a:gd name="T71" fmla="*/ 2147483646 h 13573"/>
              <a:gd name="T72" fmla="*/ 2147483646 w 13133"/>
              <a:gd name="T73" fmla="*/ 2147483646 h 13573"/>
              <a:gd name="T74" fmla="*/ 2147483646 w 13133"/>
              <a:gd name="T75" fmla="*/ 2147483646 h 13573"/>
              <a:gd name="T76" fmla="*/ 2147483646 w 13133"/>
              <a:gd name="T77" fmla="*/ 2147483646 h 13573"/>
              <a:gd name="T78" fmla="*/ 2147483646 w 13133"/>
              <a:gd name="T79" fmla="*/ 2147483646 h 13573"/>
              <a:gd name="T80" fmla="*/ 2147483646 w 13133"/>
              <a:gd name="T81" fmla="*/ 2147483646 h 13573"/>
              <a:gd name="T82" fmla="*/ 2147483646 w 13133"/>
              <a:gd name="T83" fmla="*/ 2147483646 h 13573"/>
              <a:gd name="T84" fmla="*/ 2147483646 w 13133"/>
              <a:gd name="T85" fmla="*/ 2147483646 h 13573"/>
              <a:gd name="T86" fmla="*/ 2147483646 w 13133"/>
              <a:gd name="T87" fmla="*/ 2147483646 h 13573"/>
              <a:gd name="T88" fmla="*/ 2147483646 w 13133"/>
              <a:gd name="T89" fmla="*/ 2147483646 h 13573"/>
              <a:gd name="T90" fmla="*/ 2147483646 w 13133"/>
              <a:gd name="T91" fmla="*/ 2147483646 h 13573"/>
              <a:gd name="T92" fmla="*/ 2147483646 w 13133"/>
              <a:gd name="T93" fmla="*/ 2147483646 h 13573"/>
              <a:gd name="T94" fmla="*/ 2147483646 w 13133"/>
              <a:gd name="T95" fmla="*/ 2147483646 h 13573"/>
              <a:gd name="T96" fmla="*/ 2147483646 w 13133"/>
              <a:gd name="T97" fmla="*/ 2147483646 h 13573"/>
              <a:gd name="T98" fmla="*/ 2147483646 w 13133"/>
              <a:gd name="T99" fmla="*/ 2147483646 h 13573"/>
              <a:gd name="T100" fmla="*/ 2147483646 w 13133"/>
              <a:gd name="T101" fmla="*/ 2147483646 h 13573"/>
              <a:gd name="T102" fmla="*/ 2147483646 w 13133"/>
              <a:gd name="T103" fmla="*/ 2147483646 h 13573"/>
              <a:gd name="T104" fmla="*/ 2147483646 w 13133"/>
              <a:gd name="T105" fmla="*/ 2147483646 h 13573"/>
              <a:gd name="T106" fmla="*/ 2147483646 w 13133"/>
              <a:gd name="T107" fmla="*/ 2147483646 h 13573"/>
              <a:gd name="T108" fmla="*/ 2147483646 w 13133"/>
              <a:gd name="T109" fmla="*/ 2147483646 h 13573"/>
              <a:gd name="T110" fmla="*/ 2147483646 w 13133"/>
              <a:gd name="T111" fmla="*/ 2147483646 h 13573"/>
              <a:gd name="T112" fmla="*/ 2147483646 w 13133"/>
              <a:gd name="T113" fmla="*/ 2147483646 h 13573"/>
              <a:gd name="T114" fmla="*/ 2147483646 w 13133"/>
              <a:gd name="T115" fmla="*/ 2147483646 h 13573"/>
              <a:gd name="T116" fmla="*/ 2147483646 w 13133"/>
              <a:gd name="T117" fmla="*/ 2147483646 h 13573"/>
              <a:gd name="T118" fmla="*/ 2147483646 w 13133"/>
              <a:gd name="T119" fmla="*/ 2147483646 h 13573"/>
              <a:gd name="T120" fmla="*/ 2147483646 w 13133"/>
              <a:gd name="T121" fmla="*/ 2147483646 h 13573"/>
              <a:gd name="T122" fmla="*/ 2147483646 w 13133"/>
              <a:gd name="T123" fmla="*/ 0 h 135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133"/>
              <a:gd name="T187" fmla="*/ 0 h 13573"/>
              <a:gd name="T188" fmla="*/ 13133 w 13133"/>
              <a:gd name="T189" fmla="*/ 13573 h 1357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lnTo>
                  <a:pt x="4879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lnTo>
                  <a:pt x="8877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lnTo>
                  <a:pt x="8914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lnTo>
                  <a:pt x="876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lnTo>
                  <a:pt x="902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35" name="Shape 225"/>
          <p:cNvSpPr/>
          <p:nvPr/>
        </p:nvSpPr>
        <p:spPr bwMode="auto">
          <a:xfrm>
            <a:off x="2274922" y="6045200"/>
            <a:ext cx="695211" cy="719138"/>
          </a:xfrm>
          <a:custGeom>
            <a:avLst/>
            <a:gdLst>
              <a:gd name="T0" fmla="*/ 2147483646 w 18378"/>
              <a:gd name="T1" fmla="*/ 2147483646 h 19002"/>
              <a:gd name="T2" fmla="*/ 2147483646 w 18378"/>
              <a:gd name="T3" fmla="*/ 2147483646 h 19002"/>
              <a:gd name="T4" fmla="*/ 2147483646 w 18378"/>
              <a:gd name="T5" fmla="*/ 2147483646 h 19002"/>
              <a:gd name="T6" fmla="*/ 2147483646 w 18378"/>
              <a:gd name="T7" fmla="*/ 2147483646 h 19002"/>
              <a:gd name="T8" fmla="*/ 2147483646 w 18378"/>
              <a:gd name="T9" fmla="*/ 2147483646 h 19002"/>
              <a:gd name="T10" fmla="*/ 2147483646 w 18378"/>
              <a:gd name="T11" fmla="*/ 2147483646 h 19002"/>
              <a:gd name="T12" fmla="*/ 2147483646 w 18378"/>
              <a:gd name="T13" fmla="*/ 2147483646 h 19002"/>
              <a:gd name="T14" fmla="*/ 2147483646 w 18378"/>
              <a:gd name="T15" fmla="*/ 2147483646 h 19002"/>
              <a:gd name="T16" fmla="*/ 2147483646 w 18378"/>
              <a:gd name="T17" fmla="*/ 2147483646 h 19002"/>
              <a:gd name="T18" fmla="*/ 2147483646 w 18378"/>
              <a:gd name="T19" fmla="*/ 2147483646 h 19002"/>
              <a:gd name="T20" fmla="*/ 2147483646 w 18378"/>
              <a:gd name="T21" fmla="*/ 2147483646 h 19002"/>
              <a:gd name="T22" fmla="*/ 2147483646 w 18378"/>
              <a:gd name="T23" fmla="*/ 2147483646 h 19002"/>
              <a:gd name="T24" fmla="*/ 2147483646 w 18378"/>
              <a:gd name="T25" fmla="*/ 2147483646 h 19002"/>
              <a:gd name="T26" fmla="*/ 2147483646 w 18378"/>
              <a:gd name="T27" fmla="*/ 2147483646 h 19002"/>
              <a:gd name="T28" fmla="*/ 2147483646 w 18378"/>
              <a:gd name="T29" fmla="*/ 2147483646 h 19002"/>
              <a:gd name="T30" fmla="*/ 2147483646 w 18378"/>
              <a:gd name="T31" fmla="*/ 2147483646 h 19002"/>
              <a:gd name="T32" fmla="*/ 2147483646 w 18378"/>
              <a:gd name="T33" fmla="*/ 2147483646 h 19002"/>
              <a:gd name="T34" fmla="*/ 2147483646 w 18378"/>
              <a:gd name="T35" fmla="*/ 2147483646 h 19002"/>
              <a:gd name="T36" fmla="*/ 2147483646 w 18378"/>
              <a:gd name="T37" fmla="*/ 2147483646 h 19002"/>
              <a:gd name="T38" fmla="*/ 2147483646 w 18378"/>
              <a:gd name="T39" fmla="*/ 2147483646 h 19002"/>
              <a:gd name="T40" fmla="*/ 2147483646 w 18378"/>
              <a:gd name="T41" fmla="*/ 2147483646 h 19002"/>
              <a:gd name="T42" fmla="*/ 2147483646 w 18378"/>
              <a:gd name="T43" fmla="*/ 2147483646 h 19002"/>
              <a:gd name="T44" fmla="*/ 2147483646 w 18378"/>
              <a:gd name="T45" fmla="*/ 2147483646 h 19002"/>
              <a:gd name="T46" fmla="*/ 2147483646 w 18378"/>
              <a:gd name="T47" fmla="*/ 2147483646 h 19002"/>
              <a:gd name="T48" fmla="*/ 2147483646 w 18378"/>
              <a:gd name="T49" fmla="*/ 2147483646 h 19002"/>
              <a:gd name="T50" fmla="*/ 2147483646 w 18378"/>
              <a:gd name="T51" fmla="*/ 2147483646 h 19002"/>
              <a:gd name="T52" fmla="*/ 2147483646 w 18378"/>
              <a:gd name="T53" fmla="*/ 2147483646 h 19002"/>
              <a:gd name="T54" fmla="*/ 2147483646 w 18378"/>
              <a:gd name="T55" fmla="*/ 2147483646 h 19002"/>
              <a:gd name="T56" fmla="*/ 2147483646 w 18378"/>
              <a:gd name="T57" fmla="*/ 2147483646 h 19002"/>
              <a:gd name="T58" fmla="*/ 2147483646 w 18378"/>
              <a:gd name="T59" fmla="*/ 2147483646 h 19002"/>
              <a:gd name="T60" fmla="*/ 2147483646 w 18378"/>
              <a:gd name="T61" fmla="*/ 2147483646 h 19002"/>
              <a:gd name="T62" fmla="*/ 2147483646 w 18378"/>
              <a:gd name="T63" fmla="*/ 2147483646 h 19002"/>
              <a:gd name="T64" fmla="*/ 2147483646 w 18378"/>
              <a:gd name="T65" fmla="*/ 2147483646 h 19002"/>
              <a:gd name="T66" fmla="*/ 2147483646 w 18378"/>
              <a:gd name="T67" fmla="*/ 2147483646 h 19002"/>
              <a:gd name="T68" fmla="*/ 2147483646 w 18378"/>
              <a:gd name="T69" fmla="*/ 2147483646 h 19002"/>
              <a:gd name="T70" fmla="*/ 2147483646 w 18378"/>
              <a:gd name="T71" fmla="*/ 2147483646 h 19002"/>
              <a:gd name="T72" fmla="*/ 2147483646 w 18378"/>
              <a:gd name="T73" fmla="*/ 2147483646 h 19002"/>
              <a:gd name="T74" fmla="*/ 2147483646 w 18378"/>
              <a:gd name="T75" fmla="*/ 2147483646 h 19002"/>
              <a:gd name="T76" fmla="*/ 2147483646 w 18378"/>
              <a:gd name="T77" fmla="*/ 2147483646 h 19002"/>
              <a:gd name="T78" fmla="*/ 2147483646 w 18378"/>
              <a:gd name="T79" fmla="*/ 2147483646 h 19002"/>
              <a:gd name="T80" fmla="*/ 2147483646 w 18378"/>
              <a:gd name="T81" fmla="*/ 2147483646 h 19002"/>
              <a:gd name="T82" fmla="*/ 2147483646 w 18378"/>
              <a:gd name="T83" fmla="*/ 2147483646 h 19002"/>
              <a:gd name="T84" fmla="*/ 2147483646 w 18378"/>
              <a:gd name="T85" fmla="*/ 2147483646 h 19002"/>
              <a:gd name="T86" fmla="*/ 2147483646 w 18378"/>
              <a:gd name="T87" fmla="*/ 2147483646 h 19002"/>
              <a:gd name="T88" fmla="*/ 2147483646 w 18378"/>
              <a:gd name="T89" fmla="*/ 2147483646 h 19002"/>
              <a:gd name="T90" fmla="*/ 2147483646 w 18378"/>
              <a:gd name="T91" fmla="*/ 2147483646 h 19002"/>
              <a:gd name="T92" fmla="*/ 2147483646 w 18378"/>
              <a:gd name="T93" fmla="*/ 2147483646 h 19002"/>
              <a:gd name="T94" fmla="*/ 2147483646 w 18378"/>
              <a:gd name="T95" fmla="*/ 2147483646 h 19002"/>
              <a:gd name="T96" fmla="*/ 2147483646 w 18378"/>
              <a:gd name="T97" fmla="*/ 2147483646 h 19002"/>
              <a:gd name="T98" fmla="*/ 2147483646 w 18378"/>
              <a:gd name="T99" fmla="*/ 2147483646 h 19002"/>
              <a:gd name="T100" fmla="*/ 2147483646 w 18378"/>
              <a:gd name="T101" fmla="*/ 2147483646 h 19002"/>
              <a:gd name="T102" fmla="*/ 2147483646 w 18378"/>
              <a:gd name="T103" fmla="*/ 2147483646 h 19002"/>
              <a:gd name="T104" fmla="*/ 2147483646 w 18378"/>
              <a:gd name="T105" fmla="*/ 2147483646 h 19002"/>
              <a:gd name="T106" fmla="*/ 2147483646 w 18378"/>
              <a:gd name="T107" fmla="*/ 2147483646 h 19002"/>
              <a:gd name="T108" fmla="*/ 2147483646 w 18378"/>
              <a:gd name="T109" fmla="*/ 2147483646 h 19002"/>
              <a:gd name="T110" fmla="*/ 2147483646 w 18378"/>
              <a:gd name="T111" fmla="*/ 2147483646 h 19002"/>
              <a:gd name="T112" fmla="*/ 2147483646 w 18378"/>
              <a:gd name="T113" fmla="*/ 2147483646 h 19002"/>
              <a:gd name="T114" fmla="*/ 2147483646 w 18378"/>
              <a:gd name="T115" fmla="*/ 2147483646 h 19002"/>
              <a:gd name="T116" fmla="*/ 2147483646 w 18378"/>
              <a:gd name="T117" fmla="*/ 2147483646 h 19002"/>
              <a:gd name="T118" fmla="*/ 2147483646 w 18378"/>
              <a:gd name="T119" fmla="*/ 2147483646 h 19002"/>
              <a:gd name="T120" fmla="*/ 2147483646 w 18378"/>
              <a:gd name="T121" fmla="*/ 2147483646 h 19002"/>
              <a:gd name="T122" fmla="*/ 2147483646 w 18378"/>
              <a:gd name="T123" fmla="*/ 2147483646 h 19002"/>
              <a:gd name="T124" fmla="*/ 2147483646 w 18378"/>
              <a:gd name="T125" fmla="*/ 2147483646 h 1900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378"/>
              <a:gd name="T190" fmla="*/ 0 h 19002"/>
              <a:gd name="T191" fmla="*/ 18378 w 18378"/>
              <a:gd name="T192" fmla="*/ 19002 h 1900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lnTo>
                  <a:pt x="1379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lnTo>
                  <a:pt x="12692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lnTo>
                  <a:pt x="9611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lnTo>
                  <a:pt x="4806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lnTo>
                  <a:pt x="271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lnTo>
                  <a:pt x="4402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lnTo>
                  <a:pt x="3595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lnTo>
                  <a:pt x="9464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lnTo>
                  <a:pt x="9831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lnTo>
                  <a:pt x="9464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36" name="Shape 226"/>
          <p:cNvSpPr/>
          <p:nvPr/>
        </p:nvSpPr>
        <p:spPr bwMode="auto">
          <a:xfrm>
            <a:off x="934405" y="6076950"/>
            <a:ext cx="672840" cy="533400"/>
          </a:xfrm>
          <a:custGeom>
            <a:avLst/>
            <a:gdLst>
              <a:gd name="T0" fmla="*/ 2147483646 w 17792"/>
              <a:gd name="T1" fmla="*/ 2147483646 h 14124"/>
              <a:gd name="T2" fmla="*/ 2147483646 w 17792"/>
              <a:gd name="T3" fmla="*/ 2147483646 h 14124"/>
              <a:gd name="T4" fmla="*/ 2147483646 w 17792"/>
              <a:gd name="T5" fmla="*/ 2147483646 h 14124"/>
              <a:gd name="T6" fmla="*/ 2147483646 w 17792"/>
              <a:gd name="T7" fmla="*/ 2147483646 h 14124"/>
              <a:gd name="T8" fmla="*/ 2147483646 w 17792"/>
              <a:gd name="T9" fmla="*/ 2147483646 h 14124"/>
              <a:gd name="T10" fmla="*/ 2147483646 w 17792"/>
              <a:gd name="T11" fmla="*/ 2147483646 h 14124"/>
              <a:gd name="T12" fmla="*/ 2147483646 w 17792"/>
              <a:gd name="T13" fmla="*/ 2147483646 h 14124"/>
              <a:gd name="T14" fmla="*/ 2147483646 w 17792"/>
              <a:gd name="T15" fmla="*/ 2147483646 h 14124"/>
              <a:gd name="T16" fmla="*/ 2147483646 w 17792"/>
              <a:gd name="T17" fmla="*/ 2147483646 h 14124"/>
              <a:gd name="T18" fmla="*/ 2147483646 w 17792"/>
              <a:gd name="T19" fmla="*/ 2147483646 h 14124"/>
              <a:gd name="T20" fmla="*/ 2147483646 w 17792"/>
              <a:gd name="T21" fmla="*/ 2147483646 h 14124"/>
              <a:gd name="T22" fmla="*/ 2147483646 w 17792"/>
              <a:gd name="T23" fmla="*/ 2147483646 h 14124"/>
              <a:gd name="T24" fmla="*/ 2147483646 w 17792"/>
              <a:gd name="T25" fmla="*/ 2147483646 h 14124"/>
              <a:gd name="T26" fmla="*/ 2147483646 w 17792"/>
              <a:gd name="T27" fmla="*/ 2147483646 h 14124"/>
              <a:gd name="T28" fmla="*/ 2147483646 w 17792"/>
              <a:gd name="T29" fmla="*/ 2147483646 h 14124"/>
              <a:gd name="T30" fmla="*/ 2147483646 w 17792"/>
              <a:gd name="T31" fmla="*/ 2147483646 h 14124"/>
              <a:gd name="T32" fmla="*/ 2147483646 w 17792"/>
              <a:gd name="T33" fmla="*/ 2147483646 h 14124"/>
              <a:gd name="T34" fmla="*/ 2147483646 w 17792"/>
              <a:gd name="T35" fmla="*/ 2147483646 h 14124"/>
              <a:gd name="T36" fmla="*/ 2147483646 w 17792"/>
              <a:gd name="T37" fmla="*/ 2147483646 h 14124"/>
              <a:gd name="T38" fmla="*/ 2147483646 w 17792"/>
              <a:gd name="T39" fmla="*/ 2147483646 h 14124"/>
              <a:gd name="T40" fmla="*/ 2147483646 w 17792"/>
              <a:gd name="T41" fmla="*/ 2147483646 h 14124"/>
              <a:gd name="T42" fmla="*/ 2147483646 w 17792"/>
              <a:gd name="T43" fmla="*/ 2147483646 h 14124"/>
              <a:gd name="T44" fmla="*/ 2147483646 w 17792"/>
              <a:gd name="T45" fmla="*/ 2147483646 h 14124"/>
              <a:gd name="T46" fmla="*/ 2147483646 w 17792"/>
              <a:gd name="T47" fmla="*/ 2147483646 h 14124"/>
              <a:gd name="T48" fmla="*/ 2147483646 w 17792"/>
              <a:gd name="T49" fmla="*/ 2147483646 h 14124"/>
              <a:gd name="T50" fmla="*/ 2147483646 w 17792"/>
              <a:gd name="T51" fmla="*/ 2147483646 h 14124"/>
              <a:gd name="T52" fmla="*/ 2147483646 w 17792"/>
              <a:gd name="T53" fmla="*/ 2147483646 h 14124"/>
              <a:gd name="T54" fmla="*/ 2147483646 w 17792"/>
              <a:gd name="T55" fmla="*/ 2147483646 h 14124"/>
              <a:gd name="T56" fmla="*/ 2147483646 w 17792"/>
              <a:gd name="T57" fmla="*/ 2147483646 h 14124"/>
              <a:gd name="T58" fmla="*/ 2147483646 w 17792"/>
              <a:gd name="T59" fmla="*/ 2147483646 h 14124"/>
              <a:gd name="T60" fmla="*/ 2147483646 w 17792"/>
              <a:gd name="T61" fmla="*/ 2147483646 h 14124"/>
              <a:gd name="T62" fmla="*/ 2147483646 w 17792"/>
              <a:gd name="T63" fmla="*/ 2147483646 h 14124"/>
              <a:gd name="T64" fmla="*/ 2147483646 w 17792"/>
              <a:gd name="T65" fmla="*/ 2147483646 h 14124"/>
              <a:gd name="T66" fmla="*/ 2147483646 w 17792"/>
              <a:gd name="T67" fmla="*/ 2147483646 h 14124"/>
              <a:gd name="T68" fmla="*/ 2147483646 w 17792"/>
              <a:gd name="T69" fmla="*/ 2147483646 h 14124"/>
              <a:gd name="T70" fmla="*/ 2147483646 w 17792"/>
              <a:gd name="T71" fmla="*/ 2147483646 h 14124"/>
              <a:gd name="T72" fmla="*/ 2147483646 w 17792"/>
              <a:gd name="T73" fmla="*/ 2147483646 h 14124"/>
              <a:gd name="T74" fmla="*/ 2147483646 w 17792"/>
              <a:gd name="T75" fmla="*/ 2147483646 h 14124"/>
              <a:gd name="T76" fmla="*/ 2147483646 w 17792"/>
              <a:gd name="T77" fmla="*/ 2147483646 h 14124"/>
              <a:gd name="T78" fmla="*/ 2147483646 w 17792"/>
              <a:gd name="T79" fmla="*/ 2147483646 h 14124"/>
              <a:gd name="T80" fmla="*/ 2147483646 w 17792"/>
              <a:gd name="T81" fmla="*/ 2147483646 h 14124"/>
              <a:gd name="T82" fmla="*/ 2147483646 w 17792"/>
              <a:gd name="T83" fmla="*/ 2147483646 h 14124"/>
              <a:gd name="T84" fmla="*/ 2147483646 w 17792"/>
              <a:gd name="T85" fmla="*/ 2147483646 h 14124"/>
              <a:gd name="T86" fmla="*/ 2147483646 w 17792"/>
              <a:gd name="T87" fmla="*/ 2147483646 h 14124"/>
              <a:gd name="T88" fmla="*/ 2147483646 w 17792"/>
              <a:gd name="T89" fmla="*/ 2147483646 h 14124"/>
              <a:gd name="T90" fmla="*/ 2147483646 w 17792"/>
              <a:gd name="T91" fmla="*/ 2147483646 h 14124"/>
              <a:gd name="T92" fmla="*/ 2147483646 w 17792"/>
              <a:gd name="T93" fmla="*/ 2147483646 h 14124"/>
              <a:gd name="T94" fmla="*/ 2147483646 w 17792"/>
              <a:gd name="T95" fmla="*/ 2147483646 h 14124"/>
              <a:gd name="T96" fmla="*/ 2147483646 w 17792"/>
              <a:gd name="T97" fmla="*/ 2147483646 h 14124"/>
              <a:gd name="T98" fmla="*/ 2147483646 w 17792"/>
              <a:gd name="T99" fmla="*/ 2147483646 h 14124"/>
              <a:gd name="T100" fmla="*/ 2147483646 w 17792"/>
              <a:gd name="T101" fmla="*/ 2147483646 h 14124"/>
              <a:gd name="T102" fmla="*/ 2147483646 w 17792"/>
              <a:gd name="T103" fmla="*/ 2147483646 h 14124"/>
              <a:gd name="T104" fmla="*/ 2147483646 w 17792"/>
              <a:gd name="T105" fmla="*/ 2147483646 h 14124"/>
              <a:gd name="T106" fmla="*/ 2147483646 w 17792"/>
              <a:gd name="T107" fmla="*/ 2147483646 h 14124"/>
              <a:gd name="T108" fmla="*/ 2147483646 w 17792"/>
              <a:gd name="T109" fmla="*/ 2147483646 h 14124"/>
              <a:gd name="T110" fmla="*/ 2147483646 w 17792"/>
              <a:gd name="T111" fmla="*/ 2147483646 h 14124"/>
              <a:gd name="T112" fmla="*/ 2147483646 w 17792"/>
              <a:gd name="T113" fmla="*/ 2147483646 h 14124"/>
              <a:gd name="T114" fmla="*/ 2147483646 w 17792"/>
              <a:gd name="T115" fmla="*/ 2147483646 h 14124"/>
              <a:gd name="T116" fmla="*/ 2147483646 w 17792"/>
              <a:gd name="T117" fmla="*/ 2147483646 h 14124"/>
              <a:gd name="T118" fmla="*/ 2147483646 w 17792"/>
              <a:gd name="T119" fmla="*/ 2147483646 h 14124"/>
              <a:gd name="T120" fmla="*/ 2147483646 w 17792"/>
              <a:gd name="T121" fmla="*/ 2147483646 h 141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92"/>
              <a:gd name="T184" fmla="*/ 0 h 14124"/>
              <a:gd name="T185" fmla="*/ 17792 w 17792"/>
              <a:gd name="T186" fmla="*/ 14124 h 141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lnTo>
                  <a:pt x="1056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lnTo>
                  <a:pt x="1285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lnTo>
                  <a:pt x="1460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37" name="Shape 227"/>
          <p:cNvSpPr/>
          <p:nvPr/>
        </p:nvSpPr>
        <p:spPr bwMode="auto">
          <a:xfrm>
            <a:off x="535175" y="5434013"/>
            <a:ext cx="626378" cy="588962"/>
          </a:xfrm>
          <a:custGeom>
            <a:avLst/>
            <a:gdLst>
              <a:gd name="T0" fmla="*/ 2147483646 w 16581"/>
              <a:gd name="T1" fmla="*/ 2147483646 h 15590"/>
              <a:gd name="T2" fmla="*/ 2147483646 w 16581"/>
              <a:gd name="T3" fmla="*/ 2147483646 h 15590"/>
              <a:gd name="T4" fmla="*/ 2147483646 w 16581"/>
              <a:gd name="T5" fmla="*/ 2147483646 h 15590"/>
              <a:gd name="T6" fmla="*/ 2147483646 w 16581"/>
              <a:gd name="T7" fmla="*/ 2147483646 h 15590"/>
              <a:gd name="T8" fmla="*/ 2147483646 w 16581"/>
              <a:gd name="T9" fmla="*/ 2147483646 h 15590"/>
              <a:gd name="T10" fmla="*/ 2147483646 w 16581"/>
              <a:gd name="T11" fmla="*/ 2147483646 h 15590"/>
              <a:gd name="T12" fmla="*/ 2147483646 w 16581"/>
              <a:gd name="T13" fmla="*/ 2147483646 h 15590"/>
              <a:gd name="T14" fmla="*/ 2147483646 w 16581"/>
              <a:gd name="T15" fmla="*/ 2147483646 h 15590"/>
              <a:gd name="T16" fmla="*/ 2147483646 w 16581"/>
              <a:gd name="T17" fmla="*/ 2147483646 h 15590"/>
              <a:gd name="T18" fmla="*/ 2147483646 w 16581"/>
              <a:gd name="T19" fmla="*/ 2147483646 h 15590"/>
              <a:gd name="T20" fmla="*/ 2147483646 w 16581"/>
              <a:gd name="T21" fmla="*/ 2147483646 h 15590"/>
              <a:gd name="T22" fmla="*/ 2147483646 w 16581"/>
              <a:gd name="T23" fmla="*/ 2147483646 h 15590"/>
              <a:gd name="T24" fmla="*/ 2147483646 w 16581"/>
              <a:gd name="T25" fmla="*/ 2147483646 h 15590"/>
              <a:gd name="T26" fmla="*/ 2147483646 w 16581"/>
              <a:gd name="T27" fmla="*/ 2147483646 h 15590"/>
              <a:gd name="T28" fmla="*/ 2147483646 w 16581"/>
              <a:gd name="T29" fmla="*/ 2147483646 h 15590"/>
              <a:gd name="T30" fmla="*/ 2147483646 w 16581"/>
              <a:gd name="T31" fmla="*/ 2147483646 h 15590"/>
              <a:gd name="T32" fmla="*/ 2147483646 w 16581"/>
              <a:gd name="T33" fmla="*/ 2147483646 h 15590"/>
              <a:gd name="T34" fmla="*/ 2147483646 w 16581"/>
              <a:gd name="T35" fmla="*/ 2147483646 h 15590"/>
              <a:gd name="T36" fmla="*/ 2147483646 w 16581"/>
              <a:gd name="T37" fmla="*/ 2147483646 h 15590"/>
              <a:gd name="T38" fmla="*/ 2147483646 w 16581"/>
              <a:gd name="T39" fmla="*/ 2147483646 h 15590"/>
              <a:gd name="T40" fmla="*/ 2147483646 w 16581"/>
              <a:gd name="T41" fmla="*/ 2147483646 h 15590"/>
              <a:gd name="T42" fmla="*/ 2147483646 w 16581"/>
              <a:gd name="T43" fmla="*/ 2147483646 h 15590"/>
              <a:gd name="T44" fmla="*/ 2147483646 w 16581"/>
              <a:gd name="T45" fmla="*/ 2147483646 h 15590"/>
              <a:gd name="T46" fmla="*/ 2147483646 w 16581"/>
              <a:gd name="T47" fmla="*/ 2147483646 h 15590"/>
              <a:gd name="T48" fmla="*/ 2147483646 w 16581"/>
              <a:gd name="T49" fmla="*/ 2147483646 h 15590"/>
              <a:gd name="T50" fmla="*/ 2147483646 w 16581"/>
              <a:gd name="T51" fmla="*/ 2147483646 h 15590"/>
              <a:gd name="T52" fmla="*/ 2147483646 w 16581"/>
              <a:gd name="T53" fmla="*/ 2147483646 h 15590"/>
              <a:gd name="T54" fmla="*/ 2147483646 w 16581"/>
              <a:gd name="T55" fmla="*/ 2147483646 h 15590"/>
              <a:gd name="T56" fmla="*/ 2147483646 w 16581"/>
              <a:gd name="T57" fmla="*/ 2147483646 h 15590"/>
              <a:gd name="T58" fmla="*/ 2147483646 w 16581"/>
              <a:gd name="T59" fmla="*/ 2147483646 h 15590"/>
              <a:gd name="T60" fmla="*/ 2147483646 w 16581"/>
              <a:gd name="T61" fmla="*/ 2147483646 h 15590"/>
              <a:gd name="T62" fmla="*/ 2147483646 w 16581"/>
              <a:gd name="T63" fmla="*/ 2147483646 h 15590"/>
              <a:gd name="T64" fmla="*/ 2147483646 w 16581"/>
              <a:gd name="T65" fmla="*/ 2147483646 h 15590"/>
              <a:gd name="T66" fmla="*/ 2147483646 w 16581"/>
              <a:gd name="T67" fmla="*/ 2147483646 h 15590"/>
              <a:gd name="T68" fmla="*/ 2147483646 w 16581"/>
              <a:gd name="T69" fmla="*/ 2147483646 h 15590"/>
              <a:gd name="T70" fmla="*/ 2147483646 w 16581"/>
              <a:gd name="T71" fmla="*/ 2147483646 h 15590"/>
              <a:gd name="T72" fmla="*/ 2147483646 w 16581"/>
              <a:gd name="T73" fmla="*/ 2147483646 h 15590"/>
              <a:gd name="T74" fmla="*/ 2147483646 w 16581"/>
              <a:gd name="T75" fmla="*/ 2147483646 h 15590"/>
              <a:gd name="T76" fmla="*/ 2147483646 w 16581"/>
              <a:gd name="T77" fmla="*/ 2147483646 h 15590"/>
              <a:gd name="T78" fmla="*/ 2147483646 w 16581"/>
              <a:gd name="T79" fmla="*/ 2147483646 h 15590"/>
              <a:gd name="T80" fmla="*/ 2147483646 w 16581"/>
              <a:gd name="T81" fmla="*/ 2147483646 h 15590"/>
              <a:gd name="T82" fmla="*/ 2147483646 w 16581"/>
              <a:gd name="T83" fmla="*/ 2147483646 h 15590"/>
              <a:gd name="T84" fmla="*/ 2147483646 w 16581"/>
              <a:gd name="T85" fmla="*/ 2147483646 h 15590"/>
              <a:gd name="T86" fmla="*/ 2147483646 w 16581"/>
              <a:gd name="T87" fmla="*/ 2147483646 h 15590"/>
              <a:gd name="T88" fmla="*/ 2147483646 w 16581"/>
              <a:gd name="T89" fmla="*/ 2147483646 h 15590"/>
              <a:gd name="T90" fmla="*/ 2147483646 w 16581"/>
              <a:gd name="T91" fmla="*/ 2147483646 h 15590"/>
              <a:gd name="T92" fmla="*/ 2147483646 w 16581"/>
              <a:gd name="T93" fmla="*/ 2147483646 h 15590"/>
              <a:gd name="T94" fmla="*/ 2147483646 w 16581"/>
              <a:gd name="T95" fmla="*/ 2147483646 h 15590"/>
              <a:gd name="T96" fmla="*/ 2147483646 w 16581"/>
              <a:gd name="T97" fmla="*/ 2147483646 h 15590"/>
              <a:gd name="T98" fmla="*/ 2147483646 w 16581"/>
              <a:gd name="T99" fmla="*/ 2147483646 h 15590"/>
              <a:gd name="T100" fmla="*/ 2147483646 w 16581"/>
              <a:gd name="T101" fmla="*/ 2147483646 h 15590"/>
              <a:gd name="T102" fmla="*/ 2147483646 w 16581"/>
              <a:gd name="T103" fmla="*/ 2147483646 h 15590"/>
              <a:gd name="T104" fmla="*/ 2147483646 w 16581"/>
              <a:gd name="T105" fmla="*/ 2147483646 h 15590"/>
              <a:gd name="T106" fmla="*/ 2147483646 w 16581"/>
              <a:gd name="T107" fmla="*/ 2147483646 h 15590"/>
              <a:gd name="T108" fmla="*/ 2147483646 w 16581"/>
              <a:gd name="T109" fmla="*/ 2147483646 h 15590"/>
              <a:gd name="T110" fmla="*/ 2147483646 w 16581"/>
              <a:gd name="T111" fmla="*/ 2147483646 h 15590"/>
              <a:gd name="T112" fmla="*/ 2147483646 w 16581"/>
              <a:gd name="T113" fmla="*/ 2147483646 h 15590"/>
              <a:gd name="T114" fmla="*/ 2147483646 w 16581"/>
              <a:gd name="T115" fmla="*/ 2147483646 h 15590"/>
              <a:gd name="T116" fmla="*/ 2147483646 w 16581"/>
              <a:gd name="T117" fmla="*/ 2147483646 h 1559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581"/>
              <a:gd name="T178" fmla="*/ 0 h 15590"/>
              <a:gd name="T179" fmla="*/ 16581 w 16581"/>
              <a:gd name="T180" fmla="*/ 15590 h 1559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lnTo>
                  <a:pt x="13096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lnTo>
                  <a:pt x="3155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lnTo>
                  <a:pt x="8181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lnTo>
                  <a:pt x="8291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lnTo>
                  <a:pt x="649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38" name="Shape 228"/>
          <p:cNvSpPr/>
          <p:nvPr/>
        </p:nvSpPr>
        <p:spPr bwMode="auto">
          <a:xfrm>
            <a:off x="-46462" y="5434014"/>
            <a:ext cx="452576" cy="534987"/>
          </a:xfrm>
          <a:custGeom>
            <a:avLst/>
            <a:gdLst>
              <a:gd name="T0" fmla="*/ 2147483646 w 9391"/>
              <a:gd name="T1" fmla="*/ 2147483646 h 11079"/>
              <a:gd name="T2" fmla="*/ 2147483646 w 9391"/>
              <a:gd name="T3" fmla="*/ 2147483646 h 11079"/>
              <a:gd name="T4" fmla="*/ 2147483646 w 9391"/>
              <a:gd name="T5" fmla="*/ 2147483646 h 11079"/>
              <a:gd name="T6" fmla="*/ 2147483646 w 9391"/>
              <a:gd name="T7" fmla="*/ 2147483646 h 11079"/>
              <a:gd name="T8" fmla="*/ 2147483646 w 9391"/>
              <a:gd name="T9" fmla="*/ 2147483646 h 11079"/>
              <a:gd name="T10" fmla="*/ 2147483646 w 9391"/>
              <a:gd name="T11" fmla="*/ 2147483646 h 11079"/>
              <a:gd name="T12" fmla="*/ 2147483646 w 9391"/>
              <a:gd name="T13" fmla="*/ 2147483646 h 11079"/>
              <a:gd name="T14" fmla="*/ 2147483646 w 9391"/>
              <a:gd name="T15" fmla="*/ 2147483646 h 11079"/>
              <a:gd name="T16" fmla="*/ 2147483646 w 9391"/>
              <a:gd name="T17" fmla="*/ 2147483646 h 11079"/>
              <a:gd name="T18" fmla="*/ 2147483646 w 9391"/>
              <a:gd name="T19" fmla="*/ 2147483646 h 11079"/>
              <a:gd name="T20" fmla="*/ 2147483646 w 9391"/>
              <a:gd name="T21" fmla="*/ 2147483646 h 11079"/>
              <a:gd name="T22" fmla="*/ 2147483646 w 9391"/>
              <a:gd name="T23" fmla="*/ 2147483646 h 11079"/>
              <a:gd name="T24" fmla="*/ 2147483646 w 9391"/>
              <a:gd name="T25" fmla="*/ 2147483646 h 11079"/>
              <a:gd name="T26" fmla="*/ 2147483646 w 9391"/>
              <a:gd name="T27" fmla="*/ 2147483646 h 11079"/>
              <a:gd name="T28" fmla="*/ 2147483646 w 9391"/>
              <a:gd name="T29" fmla="*/ 2147483646 h 11079"/>
              <a:gd name="T30" fmla="*/ 2147483646 w 9391"/>
              <a:gd name="T31" fmla="*/ 2147483646 h 11079"/>
              <a:gd name="T32" fmla="*/ 2147483646 w 9391"/>
              <a:gd name="T33" fmla="*/ 2147483646 h 11079"/>
              <a:gd name="T34" fmla="*/ 2147483646 w 9391"/>
              <a:gd name="T35" fmla="*/ 2147483646 h 11079"/>
              <a:gd name="T36" fmla="*/ 2147483646 w 9391"/>
              <a:gd name="T37" fmla="*/ 2147483646 h 11079"/>
              <a:gd name="T38" fmla="*/ 2147483646 w 9391"/>
              <a:gd name="T39" fmla="*/ 2147483646 h 11079"/>
              <a:gd name="T40" fmla="*/ 2147483646 w 9391"/>
              <a:gd name="T41" fmla="*/ 2147483646 h 11079"/>
              <a:gd name="T42" fmla="*/ 2147483646 w 9391"/>
              <a:gd name="T43" fmla="*/ 2147483646 h 11079"/>
              <a:gd name="T44" fmla="*/ 2147483646 w 9391"/>
              <a:gd name="T45" fmla="*/ 2147483646 h 11079"/>
              <a:gd name="T46" fmla="*/ 2147483646 w 9391"/>
              <a:gd name="T47" fmla="*/ 2147483646 h 11079"/>
              <a:gd name="T48" fmla="*/ 2147483646 w 9391"/>
              <a:gd name="T49" fmla="*/ 2147483646 h 11079"/>
              <a:gd name="T50" fmla="*/ 2147483646 w 9391"/>
              <a:gd name="T51" fmla="*/ 2147483646 h 11079"/>
              <a:gd name="T52" fmla="*/ 2147483646 w 9391"/>
              <a:gd name="T53" fmla="*/ 2147483646 h 11079"/>
              <a:gd name="T54" fmla="*/ 2147483646 w 9391"/>
              <a:gd name="T55" fmla="*/ 2147483646 h 11079"/>
              <a:gd name="T56" fmla="*/ 2147483646 w 9391"/>
              <a:gd name="T57" fmla="*/ 2147483646 h 11079"/>
              <a:gd name="T58" fmla="*/ 2147483646 w 9391"/>
              <a:gd name="T59" fmla="*/ 2147483646 h 11079"/>
              <a:gd name="T60" fmla="*/ 2147483646 w 9391"/>
              <a:gd name="T61" fmla="*/ 2147483646 h 11079"/>
              <a:gd name="T62" fmla="*/ 2147483646 w 9391"/>
              <a:gd name="T63" fmla="*/ 2147483646 h 11079"/>
              <a:gd name="T64" fmla="*/ 2147483646 w 9391"/>
              <a:gd name="T65" fmla="*/ 2147483646 h 11079"/>
              <a:gd name="T66" fmla="*/ 2147483646 w 9391"/>
              <a:gd name="T67" fmla="*/ 2147483646 h 11079"/>
              <a:gd name="T68" fmla="*/ 0 w 9391"/>
              <a:gd name="T69" fmla="*/ 2147483646 h 11079"/>
              <a:gd name="T70" fmla="*/ 2147483646 w 9391"/>
              <a:gd name="T71" fmla="*/ 2147483646 h 11079"/>
              <a:gd name="T72" fmla="*/ 2147483646 w 9391"/>
              <a:gd name="T73" fmla="*/ 2147483646 h 11079"/>
              <a:gd name="T74" fmla="*/ 2147483646 w 9391"/>
              <a:gd name="T75" fmla="*/ 2147483646 h 11079"/>
              <a:gd name="T76" fmla="*/ 2147483646 w 9391"/>
              <a:gd name="T77" fmla="*/ 2147483646 h 11079"/>
              <a:gd name="T78" fmla="*/ 2147483646 w 9391"/>
              <a:gd name="T79" fmla="*/ 2147483646 h 11079"/>
              <a:gd name="T80" fmla="*/ 2147483646 w 9391"/>
              <a:gd name="T81" fmla="*/ 2147483646 h 11079"/>
              <a:gd name="T82" fmla="*/ 2147483646 w 9391"/>
              <a:gd name="T83" fmla="*/ 2147483646 h 11079"/>
              <a:gd name="T84" fmla="*/ 2147483646 w 9391"/>
              <a:gd name="T85" fmla="*/ 2147483646 h 11079"/>
              <a:gd name="T86" fmla="*/ 2147483646 w 9391"/>
              <a:gd name="T87" fmla="*/ 2147483646 h 11079"/>
              <a:gd name="T88" fmla="*/ 2147483646 w 9391"/>
              <a:gd name="T89" fmla="*/ 2147483646 h 11079"/>
              <a:gd name="T90" fmla="*/ 2147483646 w 9391"/>
              <a:gd name="T91" fmla="*/ 2147483646 h 11079"/>
              <a:gd name="T92" fmla="*/ 2147483646 w 9391"/>
              <a:gd name="T93" fmla="*/ 2147483646 h 11079"/>
              <a:gd name="T94" fmla="*/ 2147483646 w 9391"/>
              <a:gd name="T95" fmla="*/ 2147483646 h 11079"/>
              <a:gd name="T96" fmla="*/ 2147483646 w 9391"/>
              <a:gd name="T97" fmla="*/ 2147483646 h 11079"/>
              <a:gd name="T98" fmla="*/ 2147483646 w 9391"/>
              <a:gd name="T99" fmla="*/ 2147483646 h 11079"/>
              <a:gd name="T100" fmla="*/ 2147483646 w 9391"/>
              <a:gd name="T101" fmla="*/ 2147483646 h 11079"/>
              <a:gd name="T102" fmla="*/ 2147483646 w 9391"/>
              <a:gd name="T103" fmla="*/ 2147483646 h 11079"/>
              <a:gd name="T104" fmla="*/ 2147483646 w 9391"/>
              <a:gd name="T105" fmla="*/ 2147483646 h 11079"/>
              <a:gd name="T106" fmla="*/ 2147483646 w 9391"/>
              <a:gd name="T107" fmla="*/ 2147483646 h 11079"/>
              <a:gd name="T108" fmla="*/ 2147483646 w 9391"/>
              <a:gd name="T109" fmla="*/ 2147483646 h 11079"/>
              <a:gd name="T110" fmla="*/ 2147483646 w 9391"/>
              <a:gd name="T111" fmla="*/ 2147483646 h 11079"/>
              <a:gd name="T112" fmla="*/ 2147483646 w 9391"/>
              <a:gd name="T113" fmla="*/ 0 h 110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391"/>
              <a:gd name="T172" fmla="*/ 0 h 11079"/>
              <a:gd name="T173" fmla="*/ 9391 w 9391"/>
              <a:gd name="T174" fmla="*/ 11079 h 1107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lnTo>
                  <a:pt x="4916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lnTo>
                  <a:pt x="5209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lnTo>
                  <a:pt x="4696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39" name="Shape 229"/>
          <p:cNvSpPr/>
          <p:nvPr/>
        </p:nvSpPr>
        <p:spPr bwMode="auto">
          <a:xfrm>
            <a:off x="961938" y="6664325"/>
            <a:ext cx="617773" cy="236538"/>
          </a:xfrm>
          <a:custGeom>
            <a:avLst/>
            <a:gdLst>
              <a:gd name="T0" fmla="*/ 2147483646 w 16325"/>
              <a:gd name="T1" fmla="*/ 2147483646 h 6274"/>
              <a:gd name="T2" fmla="*/ 2147483646 w 16325"/>
              <a:gd name="T3" fmla="*/ 2147483646 h 6274"/>
              <a:gd name="T4" fmla="*/ 2147483646 w 16325"/>
              <a:gd name="T5" fmla="*/ 2147483646 h 6274"/>
              <a:gd name="T6" fmla="*/ 2147483646 w 16325"/>
              <a:gd name="T7" fmla="*/ 2147483646 h 6274"/>
              <a:gd name="T8" fmla="*/ 2147483646 w 16325"/>
              <a:gd name="T9" fmla="*/ 2147483646 h 6274"/>
              <a:gd name="T10" fmla="*/ 2147483646 w 16325"/>
              <a:gd name="T11" fmla="*/ 2147483646 h 6274"/>
              <a:gd name="T12" fmla="*/ 2147483646 w 16325"/>
              <a:gd name="T13" fmla="*/ 2147483646 h 6274"/>
              <a:gd name="T14" fmla="*/ 2147483646 w 16325"/>
              <a:gd name="T15" fmla="*/ 2147483646 h 6274"/>
              <a:gd name="T16" fmla="*/ 2147483646 w 16325"/>
              <a:gd name="T17" fmla="*/ 2147483646 h 6274"/>
              <a:gd name="T18" fmla="*/ 2147483646 w 16325"/>
              <a:gd name="T19" fmla="*/ 2147483646 h 6274"/>
              <a:gd name="T20" fmla="*/ 2147483646 w 16325"/>
              <a:gd name="T21" fmla="*/ 2147483646 h 6274"/>
              <a:gd name="T22" fmla="*/ 2147483646 w 16325"/>
              <a:gd name="T23" fmla="*/ 2147483646 h 6274"/>
              <a:gd name="T24" fmla="*/ 2147483646 w 16325"/>
              <a:gd name="T25" fmla="*/ 2147483646 h 6274"/>
              <a:gd name="T26" fmla="*/ 2147483646 w 16325"/>
              <a:gd name="T27" fmla="*/ 2147483646 h 6274"/>
              <a:gd name="T28" fmla="*/ 2147483646 w 16325"/>
              <a:gd name="T29" fmla="*/ 2147483646 h 6274"/>
              <a:gd name="T30" fmla="*/ 2147483646 w 16325"/>
              <a:gd name="T31" fmla="*/ 2147483646 h 6274"/>
              <a:gd name="T32" fmla="*/ 2147483646 w 16325"/>
              <a:gd name="T33" fmla="*/ 2147483646 h 6274"/>
              <a:gd name="T34" fmla="*/ 2147483646 w 16325"/>
              <a:gd name="T35" fmla="*/ 2147483646 h 6274"/>
              <a:gd name="T36" fmla="*/ 2147483646 w 16325"/>
              <a:gd name="T37" fmla="*/ 2147483646 h 6274"/>
              <a:gd name="T38" fmla="*/ 2147483646 w 16325"/>
              <a:gd name="T39" fmla="*/ 2147483646 h 6274"/>
              <a:gd name="T40" fmla="*/ 2147483646 w 16325"/>
              <a:gd name="T41" fmla="*/ 2147483646 h 6274"/>
              <a:gd name="T42" fmla="*/ 2147483646 w 16325"/>
              <a:gd name="T43" fmla="*/ 2147483646 h 6274"/>
              <a:gd name="T44" fmla="*/ 2147483646 w 16325"/>
              <a:gd name="T45" fmla="*/ 2147483646 h 6274"/>
              <a:gd name="T46" fmla="*/ 2147483646 w 16325"/>
              <a:gd name="T47" fmla="*/ 2147483646 h 6274"/>
              <a:gd name="T48" fmla="*/ 2147483646 w 16325"/>
              <a:gd name="T49" fmla="*/ 2147483646 h 6274"/>
              <a:gd name="T50" fmla="*/ 2147483646 w 16325"/>
              <a:gd name="T51" fmla="*/ 2147483646 h 6274"/>
              <a:gd name="T52" fmla="*/ 2147483646 w 16325"/>
              <a:gd name="T53" fmla="*/ 2147483646 h 6274"/>
              <a:gd name="T54" fmla="*/ 2147483646 w 16325"/>
              <a:gd name="T55" fmla="*/ 2147483646 h 6274"/>
              <a:gd name="T56" fmla="*/ 2147483646 w 16325"/>
              <a:gd name="T57" fmla="*/ 2147483646 h 6274"/>
              <a:gd name="T58" fmla="*/ 2147483646 w 16325"/>
              <a:gd name="T59" fmla="*/ 2147483646 h 6274"/>
              <a:gd name="T60" fmla="*/ 2147483646 w 16325"/>
              <a:gd name="T61" fmla="*/ 2147483646 h 6274"/>
              <a:gd name="T62" fmla="*/ 2147483646 w 16325"/>
              <a:gd name="T63" fmla="*/ 2147483646 h 6274"/>
              <a:gd name="T64" fmla="*/ 2147483646 w 16325"/>
              <a:gd name="T65" fmla="*/ 2147483646 h 6274"/>
              <a:gd name="T66" fmla="*/ 2147483646 w 16325"/>
              <a:gd name="T67" fmla="*/ 2147483646 h 6274"/>
              <a:gd name="T68" fmla="*/ 2147483646 w 16325"/>
              <a:gd name="T69" fmla="*/ 2147483646 h 6274"/>
              <a:gd name="T70" fmla="*/ 2147483646 w 16325"/>
              <a:gd name="T71" fmla="*/ 2147483646 h 6274"/>
              <a:gd name="T72" fmla="*/ 2147483646 w 16325"/>
              <a:gd name="T73" fmla="*/ 2147483646 h 6274"/>
              <a:gd name="T74" fmla="*/ 2147483646 w 16325"/>
              <a:gd name="T75" fmla="*/ 2147483646 h 6274"/>
              <a:gd name="T76" fmla="*/ 2147483646 w 16325"/>
              <a:gd name="T77" fmla="*/ 2147483646 h 6274"/>
              <a:gd name="T78" fmla="*/ 2147483646 w 16325"/>
              <a:gd name="T79" fmla="*/ 2147483646 h 6274"/>
              <a:gd name="T80" fmla="*/ 2147483646 w 16325"/>
              <a:gd name="T81" fmla="*/ 2147483646 h 6274"/>
              <a:gd name="T82" fmla="*/ 2147483646 w 16325"/>
              <a:gd name="T83" fmla="*/ 2147483646 h 6274"/>
              <a:gd name="T84" fmla="*/ 2147483646 w 16325"/>
              <a:gd name="T85" fmla="*/ 2147483646 h 6274"/>
              <a:gd name="T86" fmla="*/ 2147483646 w 16325"/>
              <a:gd name="T87" fmla="*/ 2147483646 h 6274"/>
              <a:gd name="T88" fmla="*/ 2147483646 w 16325"/>
              <a:gd name="T89" fmla="*/ 2147483646 h 6274"/>
              <a:gd name="T90" fmla="*/ 2147483646 w 16325"/>
              <a:gd name="T91" fmla="*/ 2147483646 h 6274"/>
              <a:gd name="T92" fmla="*/ 2147483646 w 16325"/>
              <a:gd name="T93" fmla="*/ 2147483646 h 6274"/>
              <a:gd name="T94" fmla="*/ 2147483646 w 16325"/>
              <a:gd name="T95" fmla="*/ 2147483646 h 6274"/>
              <a:gd name="T96" fmla="*/ 2147483646 w 16325"/>
              <a:gd name="T97" fmla="*/ 2147483646 h 6274"/>
              <a:gd name="T98" fmla="*/ 2147483646 w 16325"/>
              <a:gd name="T99" fmla="*/ 2147483646 h 6274"/>
              <a:gd name="T100" fmla="*/ 2147483646 w 16325"/>
              <a:gd name="T101" fmla="*/ 2147483646 h 6274"/>
              <a:gd name="T102" fmla="*/ 2147483646 w 16325"/>
              <a:gd name="T103" fmla="*/ 2147483646 h 6274"/>
              <a:gd name="T104" fmla="*/ 2147483646 w 16325"/>
              <a:gd name="T105" fmla="*/ 2147483646 h 6274"/>
              <a:gd name="T106" fmla="*/ 2147483646 w 16325"/>
              <a:gd name="T107" fmla="*/ 2147483646 h 62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325"/>
              <a:gd name="T163" fmla="*/ 0 h 6274"/>
              <a:gd name="T164" fmla="*/ 16325 w 16325"/>
              <a:gd name="T165" fmla="*/ 6274 h 62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lnTo>
                  <a:pt x="14710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lnTo>
                  <a:pt x="6787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lnTo>
                  <a:pt x="2715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40" name="Shape 230"/>
          <p:cNvSpPr/>
          <p:nvPr/>
        </p:nvSpPr>
        <p:spPr bwMode="auto">
          <a:xfrm>
            <a:off x="4336463" y="6434138"/>
            <a:ext cx="786415" cy="552450"/>
          </a:xfrm>
          <a:custGeom>
            <a:avLst/>
            <a:gdLst>
              <a:gd name="T0" fmla="*/ 2147483646 w 20800"/>
              <a:gd name="T1" fmla="*/ 2147483646 h 14600"/>
              <a:gd name="T2" fmla="*/ 2147483646 w 20800"/>
              <a:gd name="T3" fmla="*/ 2147483646 h 14600"/>
              <a:gd name="T4" fmla="*/ 2147483646 w 20800"/>
              <a:gd name="T5" fmla="*/ 2147483646 h 14600"/>
              <a:gd name="T6" fmla="*/ 2147483646 w 20800"/>
              <a:gd name="T7" fmla="*/ 2147483646 h 14600"/>
              <a:gd name="T8" fmla="*/ 2147483646 w 20800"/>
              <a:gd name="T9" fmla="*/ 2147483646 h 14600"/>
              <a:gd name="T10" fmla="*/ 2147483646 w 20800"/>
              <a:gd name="T11" fmla="*/ 2147483646 h 14600"/>
              <a:gd name="T12" fmla="*/ 2147483646 w 20800"/>
              <a:gd name="T13" fmla="*/ 2147483646 h 14600"/>
              <a:gd name="T14" fmla="*/ 2147483646 w 20800"/>
              <a:gd name="T15" fmla="*/ 2147483646 h 14600"/>
              <a:gd name="T16" fmla="*/ 2147483646 w 20800"/>
              <a:gd name="T17" fmla="*/ 2147483646 h 14600"/>
              <a:gd name="T18" fmla="*/ 2147483646 w 20800"/>
              <a:gd name="T19" fmla="*/ 2147483646 h 14600"/>
              <a:gd name="T20" fmla="*/ 2147483646 w 20800"/>
              <a:gd name="T21" fmla="*/ 2147483646 h 14600"/>
              <a:gd name="T22" fmla="*/ 2147483646 w 20800"/>
              <a:gd name="T23" fmla="*/ 2147483646 h 14600"/>
              <a:gd name="T24" fmla="*/ 2147483646 w 20800"/>
              <a:gd name="T25" fmla="*/ 2147483646 h 14600"/>
              <a:gd name="T26" fmla="*/ 2147483646 w 20800"/>
              <a:gd name="T27" fmla="*/ 2147483646 h 14600"/>
              <a:gd name="T28" fmla="*/ 2147483646 w 20800"/>
              <a:gd name="T29" fmla="*/ 2147483646 h 14600"/>
              <a:gd name="T30" fmla="*/ 2147483646 w 20800"/>
              <a:gd name="T31" fmla="*/ 2147483646 h 14600"/>
              <a:gd name="T32" fmla="*/ 2147483646 w 20800"/>
              <a:gd name="T33" fmla="*/ 2147483646 h 14600"/>
              <a:gd name="T34" fmla="*/ 2147483646 w 20800"/>
              <a:gd name="T35" fmla="*/ 2147483646 h 14600"/>
              <a:gd name="T36" fmla="*/ 2147483646 w 20800"/>
              <a:gd name="T37" fmla="*/ 2147483646 h 14600"/>
              <a:gd name="T38" fmla="*/ 2147483646 w 20800"/>
              <a:gd name="T39" fmla="*/ 2147483646 h 14600"/>
              <a:gd name="T40" fmla="*/ 2147483646 w 20800"/>
              <a:gd name="T41" fmla="*/ 2147483646 h 14600"/>
              <a:gd name="T42" fmla="*/ 2147483646 w 20800"/>
              <a:gd name="T43" fmla="*/ 2147483646 h 14600"/>
              <a:gd name="T44" fmla="*/ 2147483646 w 20800"/>
              <a:gd name="T45" fmla="*/ 2147483646 h 14600"/>
              <a:gd name="T46" fmla="*/ 2147483646 w 20800"/>
              <a:gd name="T47" fmla="*/ 2147483646 h 14600"/>
              <a:gd name="T48" fmla="*/ 2147483646 w 20800"/>
              <a:gd name="T49" fmla="*/ 2147483646 h 14600"/>
              <a:gd name="T50" fmla="*/ 2147483646 w 20800"/>
              <a:gd name="T51" fmla="*/ 2147483646 h 14600"/>
              <a:gd name="T52" fmla="*/ 2147483646 w 20800"/>
              <a:gd name="T53" fmla="*/ 2147483646 h 14600"/>
              <a:gd name="T54" fmla="*/ 2147483646 w 20800"/>
              <a:gd name="T55" fmla="*/ 2147483646 h 14600"/>
              <a:gd name="T56" fmla="*/ 2147483646 w 20800"/>
              <a:gd name="T57" fmla="*/ 2147483646 h 14600"/>
              <a:gd name="T58" fmla="*/ 2147483646 w 20800"/>
              <a:gd name="T59" fmla="*/ 2147483646 h 14600"/>
              <a:gd name="T60" fmla="*/ 2147483646 w 20800"/>
              <a:gd name="T61" fmla="*/ 2147483646 h 14600"/>
              <a:gd name="T62" fmla="*/ 2147483646 w 20800"/>
              <a:gd name="T63" fmla="*/ 2147483646 h 14600"/>
              <a:gd name="T64" fmla="*/ 2147483646 w 20800"/>
              <a:gd name="T65" fmla="*/ 2147483646 h 14600"/>
              <a:gd name="T66" fmla="*/ 2147483646 w 20800"/>
              <a:gd name="T67" fmla="*/ 2147483646 h 14600"/>
              <a:gd name="T68" fmla="*/ 2147483646 w 20800"/>
              <a:gd name="T69" fmla="*/ 2147483646 h 14600"/>
              <a:gd name="T70" fmla="*/ 2147483646 w 20800"/>
              <a:gd name="T71" fmla="*/ 2147483646 h 14600"/>
              <a:gd name="T72" fmla="*/ 2147483646 w 20800"/>
              <a:gd name="T73" fmla="*/ 2147483646 h 14600"/>
              <a:gd name="T74" fmla="*/ 2147483646 w 20800"/>
              <a:gd name="T75" fmla="*/ 2147483646 h 14600"/>
              <a:gd name="T76" fmla="*/ 2147483646 w 20800"/>
              <a:gd name="T77" fmla="*/ 2147483646 h 14600"/>
              <a:gd name="T78" fmla="*/ 2147483646 w 20800"/>
              <a:gd name="T79" fmla="*/ 2147483646 h 14600"/>
              <a:gd name="T80" fmla="*/ 2147483646 w 20800"/>
              <a:gd name="T81" fmla="*/ 2147483646 h 14600"/>
              <a:gd name="T82" fmla="*/ 2147483646 w 20800"/>
              <a:gd name="T83" fmla="*/ 2147483646 h 14600"/>
              <a:gd name="T84" fmla="*/ 2147483646 w 20800"/>
              <a:gd name="T85" fmla="*/ 2147483646 h 14600"/>
              <a:gd name="T86" fmla="*/ 2147483646 w 20800"/>
              <a:gd name="T87" fmla="*/ 2147483646 h 14600"/>
              <a:gd name="T88" fmla="*/ 2147483646 w 20800"/>
              <a:gd name="T89" fmla="*/ 2147483646 h 14600"/>
              <a:gd name="T90" fmla="*/ 2147483646 w 20800"/>
              <a:gd name="T91" fmla="*/ 2147483646 h 14600"/>
              <a:gd name="T92" fmla="*/ 2147483646 w 20800"/>
              <a:gd name="T93" fmla="*/ 2147483646 h 14600"/>
              <a:gd name="T94" fmla="*/ 2147483646 w 20800"/>
              <a:gd name="T95" fmla="*/ 2147483646 h 14600"/>
              <a:gd name="T96" fmla="*/ 2147483646 w 20800"/>
              <a:gd name="T97" fmla="*/ 2147483646 h 14600"/>
              <a:gd name="T98" fmla="*/ 2147483646 w 20800"/>
              <a:gd name="T99" fmla="*/ 2147483646 h 14600"/>
              <a:gd name="T100" fmla="*/ 2147483646 w 20800"/>
              <a:gd name="T101" fmla="*/ 2147483646 h 14600"/>
              <a:gd name="T102" fmla="*/ 2147483646 w 20800"/>
              <a:gd name="T103" fmla="*/ 2147483646 h 14600"/>
              <a:gd name="T104" fmla="*/ 2147483646 w 20800"/>
              <a:gd name="T105" fmla="*/ 2147483646 h 14600"/>
              <a:gd name="T106" fmla="*/ 2147483646 w 20800"/>
              <a:gd name="T107" fmla="*/ 2147483646 h 14600"/>
              <a:gd name="T108" fmla="*/ 2147483646 w 20800"/>
              <a:gd name="T109" fmla="*/ 2147483646 h 14600"/>
              <a:gd name="T110" fmla="*/ 2147483646 w 20800"/>
              <a:gd name="T111" fmla="*/ 2147483646 h 14600"/>
              <a:gd name="T112" fmla="*/ 2147483646 w 20800"/>
              <a:gd name="T113" fmla="*/ 2147483646 h 14600"/>
              <a:gd name="T114" fmla="*/ 2147483646 w 20800"/>
              <a:gd name="T115" fmla="*/ 2147483646 h 14600"/>
              <a:gd name="T116" fmla="*/ 2147483646 w 20800"/>
              <a:gd name="T117" fmla="*/ 2147483646 h 14600"/>
              <a:gd name="T118" fmla="*/ 2147483646 w 20800"/>
              <a:gd name="T119" fmla="*/ 2147483646 h 14600"/>
              <a:gd name="T120" fmla="*/ 2147483646 w 20800"/>
              <a:gd name="T121" fmla="*/ 2147483646 h 146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800"/>
              <a:gd name="T184" fmla="*/ 0 h 14600"/>
              <a:gd name="T185" fmla="*/ 20800 w 20800"/>
              <a:gd name="T186" fmla="*/ 14600 h 146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lnTo>
                  <a:pt x="1505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lnTo>
                  <a:pt x="788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lnTo>
                  <a:pt x="495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lnTo>
                  <a:pt x="15114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lnTo>
                  <a:pt x="1999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lnTo>
                  <a:pt x="1665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lnTo>
                  <a:pt x="1485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41" name="Shape 231"/>
          <p:cNvSpPr/>
          <p:nvPr/>
        </p:nvSpPr>
        <p:spPr bwMode="auto">
          <a:xfrm>
            <a:off x="4336463" y="5372100"/>
            <a:ext cx="516246" cy="546100"/>
          </a:xfrm>
          <a:custGeom>
            <a:avLst/>
            <a:gdLst>
              <a:gd name="T0" fmla="*/ 2147483646 w 13683"/>
              <a:gd name="T1" fmla="*/ 2147483646 h 14417"/>
              <a:gd name="T2" fmla="*/ 2147483646 w 13683"/>
              <a:gd name="T3" fmla="*/ 2147483646 h 14417"/>
              <a:gd name="T4" fmla="*/ 2147483646 w 13683"/>
              <a:gd name="T5" fmla="*/ 2147483646 h 14417"/>
              <a:gd name="T6" fmla="*/ 2147483646 w 13683"/>
              <a:gd name="T7" fmla="*/ 2147483646 h 14417"/>
              <a:gd name="T8" fmla="*/ 2147483646 w 13683"/>
              <a:gd name="T9" fmla="*/ 2147483646 h 14417"/>
              <a:gd name="T10" fmla="*/ 2147483646 w 13683"/>
              <a:gd name="T11" fmla="*/ 2147483646 h 14417"/>
              <a:gd name="T12" fmla="*/ 2147483646 w 13683"/>
              <a:gd name="T13" fmla="*/ 2147483646 h 14417"/>
              <a:gd name="T14" fmla="*/ 2147483646 w 13683"/>
              <a:gd name="T15" fmla="*/ 2147483646 h 14417"/>
              <a:gd name="T16" fmla="*/ 2147483646 w 13683"/>
              <a:gd name="T17" fmla="*/ 2147483646 h 14417"/>
              <a:gd name="T18" fmla="*/ 2147483646 w 13683"/>
              <a:gd name="T19" fmla="*/ 2147483646 h 14417"/>
              <a:gd name="T20" fmla="*/ 2147483646 w 13683"/>
              <a:gd name="T21" fmla="*/ 2147483646 h 14417"/>
              <a:gd name="T22" fmla="*/ 2147483646 w 13683"/>
              <a:gd name="T23" fmla="*/ 2147483646 h 14417"/>
              <a:gd name="T24" fmla="*/ 2147483646 w 13683"/>
              <a:gd name="T25" fmla="*/ 2147483646 h 14417"/>
              <a:gd name="T26" fmla="*/ 2147483646 w 13683"/>
              <a:gd name="T27" fmla="*/ 2147483646 h 14417"/>
              <a:gd name="T28" fmla="*/ 2147483646 w 13683"/>
              <a:gd name="T29" fmla="*/ 2147483646 h 14417"/>
              <a:gd name="T30" fmla="*/ 2147483646 w 13683"/>
              <a:gd name="T31" fmla="*/ 2147483646 h 14417"/>
              <a:gd name="T32" fmla="*/ 2147483646 w 13683"/>
              <a:gd name="T33" fmla="*/ 2147483646 h 14417"/>
              <a:gd name="T34" fmla="*/ 2147483646 w 13683"/>
              <a:gd name="T35" fmla="*/ 2147483646 h 14417"/>
              <a:gd name="T36" fmla="*/ 2147483646 w 13683"/>
              <a:gd name="T37" fmla="*/ 2147483646 h 14417"/>
              <a:gd name="T38" fmla="*/ 2147483646 w 13683"/>
              <a:gd name="T39" fmla="*/ 2147483646 h 14417"/>
              <a:gd name="T40" fmla="*/ 2147483646 w 13683"/>
              <a:gd name="T41" fmla="*/ 2147483646 h 14417"/>
              <a:gd name="T42" fmla="*/ 2147483646 w 13683"/>
              <a:gd name="T43" fmla="*/ 2147483646 h 14417"/>
              <a:gd name="T44" fmla="*/ 2147483646 w 13683"/>
              <a:gd name="T45" fmla="*/ 2147483646 h 14417"/>
              <a:gd name="T46" fmla="*/ 2147483646 w 13683"/>
              <a:gd name="T47" fmla="*/ 2147483646 h 14417"/>
              <a:gd name="T48" fmla="*/ 2147483646 w 13683"/>
              <a:gd name="T49" fmla="*/ 2147483646 h 14417"/>
              <a:gd name="T50" fmla="*/ 2147483646 w 13683"/>
              <a:gd name="T51" fmla="*/ 2147483646 h 14417"/>
              <a:gd name="T52" fmla="*/ 2147483646 w 13683"/>
              <a:gd name="T53" fmla="*/ 2147483646 h 14417"/>
              <a:gd name="T54" fmla="*/ 2147483646 w 13683"/>
              <a:gd name="T55" fmla="*/ 2147483646 h 14417"/>
              <a:gd name="T56" fmla="*/ 2147483646 w 13683"/>
              <a:gd name="T57" fmla="*/ 2147483646 h 14417"/>
              <a:gd name="T58" fmla="*/ 2147483646 w 13683"/>
              <a:gd name="T59" fmla="*/ 2147483646 h 14417"/>
              <a:gd name="T60" fmla="*/ 2147483646 w 13683"/>
              <a:gd name="T61" fmla="*/ 2147483646 h 14417"/>
              <a:gd name="T62" fmla="*/ 2147483646 w 13683"/>
              <a:gd name="T63" fmla="*/ 2147483646 h 14417"/>
              <a:gd name="T64" fmla="*/ 2147483646 w 13683"/>
              <a:gd name="T65" fmla="*/ 2147483646 h 14417"/>
              <a:gd name="T66" fmla="*/ 2147483646 w 13683"/>
              <a:gd name="T67" fmla="*/ 2147483646 h 14417"/>
              <a:gd name="T68" fmla="*/ 2147483646 w 13683"/>
              <a:gd name="T69" fmla="*/ 2147483646 h 14417"/>
              <a:gd name="T70" fmla="*/ 2147483646 w 13683"/>
              <a:gd name="T71" fmla="*/ 2147483646 h 14417"/>
              <a:gd name="T72" fmla="*/ 2147483646 w 13683"/>
              <a:gd name="T73" fmla="*/ 2147483646 h 14417"/>
              <a:gd name="T74" fmla="*/ 2147483646 w 13683"/>
              <a:gd name="T75" fmla="*/ 2147483646 h 14417"/>
              <a:gd name="T76" fmla="*/ 2147483646 w 13683"/>
              <a:gd name="T77" fmla="*/ 2147483646 h 14417"/>
              <a:gd name="T78" fmla="*/ 2147483646 w 13683"/>
              <a:gd name="T79" fmla="*/ 2147483646 h 14417"/>
              <a:gd name="T80" fmla="*/ 2147483646 w 13683"/>
              <a:gd name="T81" fmla="*/ 2147483646 h 14417"/>
              <a:gd name="T82" fmla="*/ 2147483646 w 13683"/>
              <a:gd name="T83" fmla="*/ 2147483646 h 14417"/>
              <a:gd name="T84" fmla="*/ 2147483646 w 13683"/>
              <a:gd name="T85" fmla="*/ 2147483646 h 14417"/>
              <a:gd name="T86" fmla="*/ 2147483646 w 13683"/>
              <a:gd name="T87" fmla="*/ 2147483646 h 14417"/>
              <a:gd name="T88" fmla="*/ 2147483646 w 13683"/>
              <a:gd name="T89" fmla="*/ 2147483646 h 14417"/>
              <a:gd name="T90" fmla="*/ 2147483646 w 13683"/>
              <a:gd name="T91" fmla="*/ 2147483646 h 14417"/>
              <a:gd name="T92" fmla="*/ 2147483646 w 13683"/>
              <a:gd name="T93" fmla="*/ 2147483646 h 14417"/>
              <a:gd name="T94" fmla="*/ 2147483646 w 13683"/>
              <a:gd name="T95" fmla="*/ 2147483646 h 14417"/>
              <a:gd name="T96" fmla="*/ 2147483646 w 13683"/>
              <a:gd name="T97" fmla="*/ 2147483646 h 14417"/>
              <a:gd name="T98" fmla="*/ 2147483646 w 13683"/>
              <a:gd name="T99" fmla="*/ 2147483646 h 14417"/>
              <a:gd name="T100" fmla="*/ 2147483646 w 13683"/>
              <a:gd name="T101" fmla="*/ 2147483646 h 14417"/>
              <a:gd name="T102" fmla="*/ 2147483646 w 13683"/>
              <a:gd name="T103" fmla="*/ 2147483646 h 14417"/>
              <a:gd name="T104" fmla="*/ 2147483646 w 13683"/>
              <a:gd name="T105" fmla="*/ 2147483646 h 14417"/>
              <a:gd name="T106" fmla="*/ 2147483646 w 13683"/>
              <a:gd name="T107" fmla="*/ 2147483646 h 14417"/>
              <a:gd name="T108" fmla="*/ 2147483646 w 13683"/>
              <a:gd name="T109" fmla="*/ 2147483646 h 14417"/>
              <a:gd name="T110" fmla="*/ 2147483646 w 13683"/>
              <a:gd name="T111" fmla="*/ 2147483646 h 14417"/>
              <a:gd name="T112" fmla="*/ 2147483646 w 13683"/>
              <a:gd name="T113" fmla="*/ 2147483646 h 14417"/>
              <a:gd name="T114" fmla="*/ 2147483646 w 13683"/>
              <a:gd name="T115" fmla="*/ 2147483646 h 14417"/>
              <a:gd name="T116" fmla="*/ 2147483646 w 13683"/>
              <a:gd name="T117" fmla="*/ 2147483646 h 14417"/>
              <a:gd name="T118" fmla="*/ 2147483646 w 13683"/>
              <a:gd name="T119" fmla="*/ 2147483646 h 14417"/>
              <a:gd name="T120" fmla="*/ 2147483646 w 13683"/>
              <a:gd name="T121" fmla="*/ 2147483646 h 14417"/>
              <a:gd name="T122" fmla="*/ 2147483646 w 13683"/>
              <a:gd name="T123" fmla="*/ 2147483646 h 14417"/>
              <a:gd name="T124" fmla="*/ 2147483646 w 13683"/>
              <a:gd name="T125" fmla="*/ 2147483646 h 1441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683"/>
              <a:gd name="T190" fmla="*/ 0 h 14417"/>
              <a:gd name="T191" fmla="*/ 13683 w 13683"/>
              <a:gd name="T192" fmla="*/ 14417 h 1441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lnTo>
                  <a:pt x="9281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lnTo>
                  <a:pt x="8877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lnTo>
                  <a:pt x="2128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lnTo>
                  <a:pt x="561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lnTo>
                  <a:pt x="8730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lnTo>
                  <a:pt x="4769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42" name="Shape 232"/>
          <p:cNvSpPr/>
          <p:nvPr/>
        </p:nvSpPr>
        <p:spPr bwMode="auto">
          <a:xfrm>
            <a:off x="2911625" y="6600825"/>
            <a:ext cx="397510" cy="280988"/>
          </a:xfrm>
          <a:custGeom>
            <a:avLst/>
            <a:gdLst>
              <a:gd name="T0" fmla="*/ 2147483646 w 10492"/>
              <a:gd name="T1" fmla="*/ 2147483646 h 7447"/>
              <a:gd name="T2" fmla="*/ 2147483646 w 10492"/>
              <a:gd name="T3" fmla="*/ 2147483646 h 7447"/>
              <a:gd name="T4" fmla="*/ 2147483646 w 10492"/>
              <a:gd name="T5" fmla="*/ 2147483646 h 7447"/>
              <a:gd name="T6" fmla="*/ 2147483646 w 10492"/>
              <a:gd name="T7" fmla="*/ 2147483646 h 7447"/>
              <a:gd name="T8" fmla="*/ 2147483646 w 10492"/>
              <a:gd name="T9" fmla="*/ 2147483646 h 7447"/>
              <a:gd name="T10" fmla="*/ 2147483646 w 10492"/>
              <a:gd name="T11" fmla="*/ 2147483646 h 7447"/>
              <a:gd name="T12" fmla="*/ 2147483646 w 10492"/>
              <a:gd name="T13" fmla="*/ 2147483646 h 7447"/>
              <a:gd name="T14" fmla="*/ 2147483646 w 10492"/>
              <a:gd name="T15" fmla="*/ 2147483646 h 7447"/>
              <a:gd name="T16" fmla="*/ 2147483646 w 10492"/>
              <a:gd name="T17" fmla="*/ 2147483646 h 7447"/>
              <a:gd name="T18" fmla="*/ 2147483646 w 10492"/>
              <a:gd name="T19" fmla="*/ 2147483646 h 7447"/>
              <a:gd name="T20" fmla="*/ 2147483646 w 10492"/>
              <a:gd name="T21" fmla="*/ 2147483646 h 7447"/>
              <a:gd name="T22" fmla="*/ 2147483646 w 10492"/>
              <a:gd name="T23" fmla="*/ 2147483646 h 7447"/>
              <a:gd name="T24" fmla="*/ 2147483646 w 10492"/>
              <a:gd name="T25" fmla="*/ 2147483646 h 7447"/>
              <a:gd name="T26" fmla="*/ 2147483646 w 10492"/>
              <a:gd name="T27" fmla="*/ 2147483646 h 7447"/>
              <a:gd name="T28" fmla="*/ 2147483646 w 10492"/>
              <a:gd name="T29" fmla="*/ 2147483646 h 7447"/>
              <a:gd name="T30" fmla="*/ 2147483646 w 10492"/>
              <a:gd name="T31" fmla="*/ 2147483646 h 7447"/>
              <a:gd name="T32" fmla="*/ 2147483646 w 10492"/>
              <a:gd name="T33" fmla="*/ 2147483646 h 7447"/>
              <a:gd name="T34" fmla="*/ 2147483646 w 10492"/>
              <a:gd name="T35" fmla="*/ 2147483646 h 7447"/>
              <a:gd name="T36" fmla="*/ 2147483646 w 10492"/>
              <a:gd name="T37" fmla="*/ 2147483646 h 7447"/>
              <a:gd name="T38" fmla="*/ 2147483646 w 10492"/>
              <a:gd name="T39" fmla="*/ 2147483646 h 7447"/>
              <a:gd name="T40" fmla="*/ 2147483646 w 10492"/>
              <a:gd name="T41" fmla="*/ 2147483646 h 7447"/>
              <a:gd name="T42" fmla="*/ 2147483646 w 10492"/>
              <a:gd name="T43" fmla="*/ 2147483646 h 7447"/>
              <a:gd name="T44" fmla="*/ 2147483646 w 10492"/>
              <a:gd name="T45" fmla="*/ 2147483646 h 7447"/>
              <a:gd name="T46" fmla="*/ 2147483646 w 10492"/>
              <a:gd name="T47" fmla="*/ 2147483646 h 7447"/>
              <a:gd name="T48" fmla="*/ 2147483646 w 10492"/>
              <a:gd name="T49" fmla="*/ 2147483646 h 7447"/>
              <a:gd name="T50" fmla="*/ 2147483646 w 10492"/>
              <a:gd name="T51" fmla="*/ 2147483646 h 7447"/>
              <a:gd name="T52" fmla="*/ 2147483646 w 10492"/>
              <a:gd name="T53" fmla="*/ 2147483646 h 7447"/>
              <a:gd name="T54" fmla="*/ 2147483646 w 10492"/>
              <a:gd name="T55" fmla="*/ 2147483646 h 7447"/>
              <a:gd name="T56" fmla="*/ 2147483646 w 10492"/>
              <a:gd name="T57" fmla="*/ 2147483646 h 7447"/>
              <a:gd name="T58" fmla="*/ 2147483646 w 10492"/>
              <a:gd name="T59" fmla="*/ 2147483646 h 7447"/>
              <a:gd name="T60" fmla="*/ 2147483646 w 10492"/>
              <a:gd name="T61" fmla="*/ 2147483646 h 7447"/>
              <a:gd name="T62" fmla="*/ 2147483646 w 10492"/>
              <a:gd name="T63" fmla="*/ 2147483646 h 7447"/>
              <a:gd name="T64" fmla="*/ 2147483646 w 10492"/>
              <a:gd name="T65" fmla="*/ 2147483646 h 7447"/>
              <a:gd name="T66" fmla="*/ 2147483646 w 10492"/>
              <a:gd name="T67" fmla="*/ 2147483646 h 7447"/>
              <a:gd name="T68" fmla="*/ 2147483646 w 10492"/>
              <a:gd name="T69" fmla="*/ 2147483646 h 7447"/>
              <a:gd name="T70" fmla="*/ 2147483646 w 10492"/>
              <a:gd name="T71" fmla="*/ 2147483646 h 7447"/>
              <a:gd name="T72" fmla="*/ 2147483646 w 10492"/>
              <a:gd name="T73" fmla="*/ 2147483646 h 7447"/>
              <a:gd name="T74" fmla="*/ 2147483646 w 10492"/>
              <a:gd name="T75" fmla="*/ 2147483646 h 7447"/>
              <a:gd name="T76" fmla="*/ 2147483646 w 10492"/>
              <a:gd name="T77" fmla="*/ 2147483646 h 7447"/>
              <a:gd name="T78" fmla="*/ 2147483646 w 10492"/>
              <a:gd name="T79" fmla="*/ 2147483646 h 7447"/>
              <a:gd name="T80" fmla="*/ 2147483646 w 10492"/>
              <a:gd name="T81" fmla="*/ 2147483646 h 7447"/>
              <a:gd name="T82" fmla="*/ 2147483646 w 10492"/>
              <a:gd name="T83" fmla="*/ 2147483646 h 7447"/>
              <a:gd name="T84" fmla="*/ 2147483646 w 10492"/>
              <a:gd name="T85" fmla="*/ 2147483646 h 7447"/>
              <a:gd name="T86" fmla="*/ 2147483646 w 10492"/>
              <a:gd name="T87" fmla="*/ 2147483646 h 7447"/>
              <a:gd name="T88" fmla="*/ 2147483646 w 10492"/>
              <a:gd name="T89" fmla="*/ 2147483646 h 7447"/>
              <a:gd name="T90" fmla="*/ 2147483646 w 10492"/>
              <a:gd name="T91" fmla="*/ 0 h 74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492"/>
              <a:gd name="T139" fmla="*/ 0 h 7447"/>
              <a:gd name="T140" fmla="*/ 10492 w 10492"/>
              <a:gd name="T141" fmla="*/ 7447 h 744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lnTo>
                  <a:pt x="7300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lnTo>
                  <a:pt x="9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43" name="Shape 233"/>
          <p:cNvSpPr/>
          <p:nvPr/>
        </p:nvSpPr>
        <p:spPr bwMode="auto">
          <a:xfrm>
            <a:off x="5265705" y="6600826"/>
            <a:ext cx="383743" cy="244475"/>
          </a:xfrm>
          <a:custGeom>
            <a:avLst/>
            <a:gdLst>
              <a:gd name="T0" fmla="*/ 2147483646 w 10162"/>
              <a:gd name="T1" fmla="*/ 2147483646 h 6494"/>
              <a:gd name="T2" fmla="*/ 2147483646 w 10162"/>
              <a:gd name="T3" fmla="*/ 2147483646 h 6494"/>
              <a:gd name="T4" fmla="*/ 2147483646 w 10162"/>
              <a:gd name="T5" fmla="*/ 2147483646 h 6494"/>
              <a:gd name="T6" fmla="*/ 2147483646 w 10162"/>
              <a:gd name="T7" fmla="*/ 2147483646 h 6494"/>
              <a:gd name="T8" fmla="*/ 2147483646 w 10162"/>
              <a:gd name="T9" fmla="*/ 2147483646 h 6494"/>
              <a:gd name="T10" fmla="*/ 2147483646 w 10162"/>
              <a:gd name="T11" fmla="*/ 2147483646 h 6494"/>
              <a:gd name="T12" fmla="*/ 2147483646 w 10162"/>
              <a:gd name="T13" fmla="*/ 2147483646 h 6494"/>
              <a:gd name="T14" fmla="*/ 2147483646 w 10162"/>
              <a:gd name="T15" fmla="*/ 2147483646 h 6494"/>
              <a:gd name="T16" fmla="*/ 2147483646 w 10162"/>
              <a:gd name="T17" fmla="*/ 2147483646 h 6494"/>
              <a:gd name="T18" fmla="*/ 2147483646 w 10162"/>
              <a:gd name="T19" fmla="*/ 2147483646 h 6494"/>
              <a:gd name="T20" fmla="*/ 2147483646 w 10162"/>
              <a:gd name="T21" fmla="*/ 2147483646 h 6494"/>
              <a:gd name="T22" fmla="*/ 2147483646 w 10162"/>
              <a:gd name="T23" fmla="*/ 2147483646 h 6494"/>
              <a:gd name="T24" fmla="*/ 2147483646 w 10162"/>
              <a:gd name="T25" fmla="*/ 2147483646 h 6494"/>
              <a:gd name="T26" fmla="*/ 2147483646 w 10162"/>
              <a:gd name="T27" fmla="*/ 2147483646 h 6494"/>
              <a:gd name="T28" fmla="*/ 2147483646 w 10162"/>
              <a:gd name="T29" fmla="*/ 2147483646 h 6494"/>
              <a:gd name="T30" fmla="*/ 2147483646 w 10162"/>
              <a:gd name="T31" fmla="*/ 2147483646 h 6494"/>
              <a:gd name="T32" fmla="*/ 2147483646 w 10162"/>
              <a:gd name="T33" fmla="*/ 2147483646 h 6494"/>
              <a:gd name="T34" fmla="*/ 2147483646 w 10162"/>
              <a:gd name="T35" fmla="*/ 2147483646 h 6494"/>
              <a:gd name="T36" fmla="*/ 2147483646 w 10162"/>
              <a:gd name="T37" fmla="*/ 2147483646 h 6494"/>
              <a:gd name="T38" fmla="*/ 2147483646 w 10162"/>
              <a:gd name="T39" fmla="*/ 2147483646 h 6494"/>
              <a:gd name="T40" fmla="*/ 2147483646 w 10162"/>
              <a:gd name="T41" fmla="*/ 2147483646 h 6494"/>
              <a:gd name="T42" fmla="*/ 2147483646 w 10162"/>
              <a:gd name="T43" fmla="*/ 2147483646 h 6494"/>
              <a:gd name="T44" fmla="*/ 2147483646 w 10162"/>
              <a:gd name="T45" fmla="*/ 2147483646 h 6494"/>
              <a:gd name="T46" fmla="*/ 2147483646 w 10162"/>
              <a:gd name="T47" fmla="*/ 2147483646 h 6494"/>
              <a:gd name="T48" fmla="*/ 2147483646 w 10162"/>
              <a:gd name="T49" fmla="*/ 2147483646 h 6494"/>
              <a:gd name="T50" fmla="*/ 2147483646 w 10162"/>
              <a:gd name="T51" fmla="*/ 2147483646 h 6494"/>
              <a:gd name="T52" fmla="*/ 2147483646 w 10162"/>
              <a:gd name="T53" fmla="*/ 2147483646 h 6494"/>
              <a:gd name="T54" fmla="*/ 2147483646 w 10162"/>
              <a:gd name="T55" fmla="*/ 2147483646 h 6494"/>
              <a:gd name="T56" fmla="*/ 2147483646 w 10162"/>
              <a:gd name="T57" fmla="*/ 2147483646 h 6494"/>
              <a:gd name="T58" fmla="*/ 2147483646 w 10162"/>
              <a:gd name="T59" fmla="*/ 2147483646 h 6494"/>
              <a:gd name="T60" fmla="*/ 2147483646 w 10162"/>
              <a:gd name="T61" fmla="*/ 2147483646 h 6494"/>
              <a:gd name="T62" fmla="*/ 2147483646 w 10162"/>
              <a:gd name="T63" fmla="*/ 2147483646 h 6494"/>
              <a:gd name="T64" fmla="*/ 2147483646 w 10162"/>
              <a:gd name="T65" fmla="*/ 2147483646 h 6494"/>
              <a:gd name="T66" fmla="*/ 2147483646 w 10162"/>
              <a:gd name="T67" fmla="*/ 2147483646 h 6494"/>
              <a:gd name="T68" fmla="*/ 2147483646 w 10162"/>
              <a:gd name="T69" fmla="*/ 2147483646 h 6494"/>
              <a:gd name="T70" fmla="*/ 2147483646 w 10162"/>
              <a:gd name="T71" fmla="*/ 2147483646 h 6494"/>
              <a:gd name="T72" fmla="*/ 2147483646 w 10162"/>
              <a:gd name="T73" fmla="*/ 2147483646 h 6494"/>
              <a:gd name="T74" fmla="*/ 2147483646 w 10162"/>
              <a:gd name="T75" fmla="*/ 2147483646 h 6494"/>
              <a:gd name="T76" fmla="*/ 2147483646 w 10162"/>
              <a:gd name="T77" fmla="*/ 2147483646 h 6494"/>
              <a:gd name="T78" fmla="*/ 2147483646 w 10162"/>
              <a:gd name="T79" fmla="*/ 2147483646 h 6494"/>
              <a:gd name="T80" fmla="*/ 2147483646 w 10162"/>
              <a:gd name="T81" fmla="*/ 2147483646 h 6494"/>
              <a:gd name="T82" fmla="*/ 2147483646 w 10162"/>
              <a:gd name="T83" fmla="*/ 2147483646 h 6494"/>
              <a:gd name="T84" fmla="*/ 2147483646 w 10162"/>
              <a:gd name="T85" fmla="*/ 2147483646 h 6494"/>
              <a:gd name="T86" fmla="*/ 2147483646 w 10162"/>
              <a:gd name="T87" fmla="*/ 2147483646 h 6494"/>
              <a:gd name="T88" fmla="*/ 2147483646 w 10162"/>
              <a:gd name="T89" fmla="*/ 2147483646 h 6494"/>
              <a:gd name="T90" fmla="*/ 2147483646 w 10162"/>
              <a:gd name="T91" fmla="*/ 2147483646 h 6494"/>
              <a:gd name="T92" fmla="*/ 2147483646 w 10162"/>
              <a:gd name="T93" fmla="*/ 2147483646 h 6494"/>
              <a:gd name="T94" fmla="*/ 2147483646 w 10162"/>
              <a:gd name="T95" fmla="*/ 2147483646 h 6494"/>
              <a:gd name="T96" fmla="*/ 2147483646 w 10162"/>
              <a:gd name="T97" fmla="*/ 2147483646 h 649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162"/>
              <a:gd name="T148" fmla="*/ 0 h 6494"/>
              <a:gd name="T149" fmla="*/ 10162 w 10162"/>
              <a:gd name="T150" fmla="*/ 6494 h 649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lnTo>
                  <a:pt x="840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lnTo>
                  <a:pt x="5503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44" name="Shape 234"/>
          <p:cNvSpPr/>
          <p:nvPr/>
        </p:nvSpPr>
        <p:spPr bwMode="auto">
          <a:xfrm>
            <a:off x="1813743" y="6373814"/>
            <a:ext cx="431926" cy="428625"/>
          </a:xfrm>
          <a:custGeom>
            <a:avLst/>
            <a:gdLst>
              <a:gd name="T0" fmla="*/ 2147483646 w 11409"/>
              <a:gd name="T1" fmla="*/ 2147483646 h 11336"/>
              <a:gd name="T2" fmla="*/ 2147483646 w 11409"/>
              <a:gd name="T3" fmla="*/ 2147483646 h 11336"/>
              <a:gd name="T4" fmla="*/ 2147483646 w 11409"/>
              <a:gd name="T5" fmla="*/ 2147483646 h 11336"/>
              <a:gd name="T6" fmla="*/ 2147483646 w 11409"/>
              <a:gd name="T7" fmla="*/ 2147483646 h 11336"/>
              <a:gd name="T8" fmla="*/ 2147483646 w 11409"/>
              <a:gd name="T9" fmla="*/ 2147483646 h 11336"/>
              <a:gd name="T10" fmla="*/ 2147483646 w 11409"/>
              <a:gd name="T11" fmla="*/ 2147483646 h 11336"/>
              <a:gd name="T12" fmla="*/ 2147483646 w 11409"/>
              <a:gd name="T13" fmla="*/ 2147483646 h 11336"/>
              <a:gd name="T14" fmla="*/ 2147483646 w 11409"/>
              <a:gd name="T15" fmla="*/ 2147483646 h 11336"/>
              <a:gd name="T16" fmla="*/ 2147483646 w 11409"/>
              <a:gd name="T17" fmla="*/ 2147483646 h 11336"/>
              <a:gd name="T18" fmla="*/ 2147483646 w 11409"/>
              <a:gd name="T19" fmla="*/ 2147483646 h 11336"/>
              <a:gd name="T20" fmla="*/ 2147483646 w 11409"/>
              <a:gd name="T21" fmla="*/ 2147483646 h 11336"/>
              <a:gd name="T22" fmla="*/ 2147483646 w 11409"/>
              <a:gd name="T23" fmla="*/ 2147483646 h 11336"/>
              <a:gd name="T24" fmla="*/ 2147483646 w 11409"/>
              <a:gd name="T25" fmla="*/ 2147483646 h 11336"/>
              <a:gd name="T26" fmla="*/ 2147483646 w 11409"/>
              <a:gd name="T27" fmla="*/ 2147483646 h 11336"/>
              <a:gd name="T28" fmla="*/ 2147483646 w 11409"/>
              <a:gd name="T29" fmla="*/ 2147483646 h 11336"/>
              <a:gd name="T30" fmla="*/ 2147483646 w 11409"/>
              <a:gd name="T31" fmla="*/ 2147483646 h 11336"/>
              <a:gd name="T32" fmla="*/ 2147483646 w 11409"/>
              <a:gd name="T33" fmla="*/ 2147483646 h 11336"/>
              <a:gd name="T34" fmla="*/ 2147483646 w 11409"/>
              <a:gd name="T35" fmla="*/ 2147483646 h 11336"/>
              <a:gd name="T36" fmla="*/ 2147483646 w 11409"/>
              <a:gd name="T37" fmla="*/ 2147483646 h 11336"/>
              <a:gd name="T38" fmla="*/ 2147483646 w 11409"/>
              <a:gd name="T39" fmla="*/ 2147483646 h 11336"/>
              <a:gd name="T40" fmla="*/ 2147483646 w 11409"/>
              <a:gd name="T41" fmla="*/ 2147483646 h 11336"/>
              <a:gd name="T42" fmla="*/ 2147483646 w 11409"/>
              <a:gd name="T43" fmla="*/ 2147483646 h 11336"/>
              <a:gd name="T44" fmla="*/ 2147483646 w 11409"/>
              <a:gd name="T45" fmla="*/ 2147483646 h 11336"/>
              <a:gd name="T46" fmla="*/ 2147483646 w 11409"/>
              <a:gd name="T47" fmla="*/ 2147483646 h 11336"/>
              <a:gd name="T48" fmla="*/ 2147483646 w 11409"/>
              <a:gd name="T49" fmla="*/ 2147483646 h 11336"/>
              <a:gd name="T50" fmla="*/ 2147483646 w 11409"/>
              <a:gd name="T51" fmla="*/ 2147483646 h 11336"/>
              <a:gd name="T52" fmla="*/ 2147483646 w 11409"/>
              <a:gd name="T53" fmla="*/ 2147483646 h 11336"/>
              <a:gd name="T54" fmla="*/ 2147483646 w 11409"/>
              <a:gd name="T55" fmla="*/ 2147483646 h 11336"/>
              <a:gd name="T56" fmla="*/ 2147483646 w 11409"/>
              <a:gd name="T57" fmla="*/ 2147483646 h 11336"/>
              <a:gd name="T58" fmla="*/ 2147483646 w 11409"/>
              <a:gd name="T59" fmla="*/ 2147483646 h 11336"/>
              <a:gd name="T60" fmla="*/ 2147483646 w 11409"/>
              <a:gd name="T61" fmla="*/ 2147483646 h 11336"/>
              <a:gd name="T62" fmla="*/ 2147483646 w 11409"/>
              <a:gd name="T63" fmla="*/ 2147483646 h 11336"/>
              <a:gd name="T64" fmla="*/ 2147483646 w 11409"/>
              <a:gd name="T65" fmla="*/ 2147483646 h 11336"/>
              <a:gd name="T66" fmla="*/ 2147483646 w 11409"/>
              <a:gd name="T67" fmla="*/ 2147483646 h 11336"/>
              <a:gd name="T68" fmla="*/ 2147483646 w 11409"/>
              <a:gd name="T69" fmla="*/ 2147483646 h 11336"/>
              <a:gd name="T70" fmla="*/ 2147483646 w 11409"/>
              <a:gd name="T71" fmla="*/ 2147483646 h 11336"/>
              <a:gd name="T72" fmla="*/ 2147483646 w 11409"/>
              <a:gd name="T73" fmla="*/ 2147483646 h 11336"/>
              <a:gd name="T74" fmla="*/ 2147483646 w 11409"/>
              <a:gd name="T75" fmla="*/ 2147483646 h 11336"/>
              <a:gd name="T76" fmla="*/ 2147483646 w 11409"/>
              <a:gd name="T77" fmla="*/ 2147483646 h 11336"/>
              <a:gd name="T78" fmla="*/ 2147483646 w 11409"/>
              <a:gd name="T79" fmla="*/ 2147483646 h 11336"/>
              <a:gd name="T80" fmla="*/ 2147483646 w 11409"/>
              <a:gd name="T81" fmla="*/ 2147483646 h 11336"/>
              <a:gd name="T82" fmla="*/ 2147483646 w 11409"/>
              <a:gd name="T83" fmla="*/ 2147483646 h 11336"/>
              <a:gd name="T84" fmla="*/ 2147483646 w 11409"/>
              <a:gd name="T85" fmla="*/ 2147483646 h 11336"/>
              <a:gd name="T86" fmla="*/ 2147483646 w 11409"/>
              <a:gd name="T87" fmla="*/ 2147483646 h 11336"/>
              <a:gd name="T88" fmla="*/ 2147483646 w 11409"/>
              <a:gd name="T89" fmla="*/ 2147483646 h 11336"/>
              <a:gd name="T90" fmla="*/ 2147483646 w 11409"/>
              <a:gd name="T91" fmla="*/ 2147483646 h 11336"/>
              <a:gd name="T92" fmla="*/ 2147483646 w 11409"/>
              <a:gd name="T93" fmla="*/ 2147483646 h 11336"/>
              <a:gd name="T94" fmla="*/ 2147483646 w 11409"/>
              <a:gd name="T95" fmla="*/ 2147483646 h 11336"/>
              <a:gd name="T96" fmla="*/ 2147483646 w 11409"/>
              <a:gd name="T97" fmla="*/ 2147483646 h 11336"/>
              <a:gd name="T98" fmla="*/ 2147483646 w 11409"/>
              <a:gd name="T99" fmla="*/ 2147483646 h 11336"/>
              <a:gd name="T100" fmla="*/ 2147483646 w 11409"/>
              <a:gd name="T101" fmla="*/ 2147483646 h 11336"/>
              <a:gd name="T102" fmla="*/ 2147483646 w 11409"/>
              <a:gd name="T103" fmla="*/ 2147483646 h 11336"/>
              <a:gd name="T104" fmla="*/ 2147483646 w 11409"/>
              <a:gd name="T105" fmla="*/ 2147483646 h 11336"/>
              <a:gd name="T106" fmla="*/ 2147483646 w 11409"/>
              <a:gd name="T107" fmla="*/ 2147483646 h 11336"/>
              <a:gd name="T108" fmla="*/ 2147483646 w 11409"/>
              <a:gd name="T109" fmla="*/ 2147483646 h 11336"/>
              <a:gd name="T110" fmla="*/ 2147483646 w 11409"/>
              <a:gd name="T111" fmla="*/ 2147483646 h 11336"/>
              <a:gd name="T112" fmla="*/ 2147483646 w 11409"/>
              <a:gd name="T113" fmla="*/ 2147483646 h 11336"/>
              <a:gd name="T114" fmla="*/ 2147483646 w 11409"/>
              <a:gd name="T115" fmla="*/ 2147483646 h 11336"/>
              <a:gd name="T116" fmla="*/ 2147483646 w 11409"/>
              <a:gd name="T117" fmla="*/ 2147483646 h 11336"/>
              <a:gd name="T118" fmla="*/ 2147483646 w 11409"/>
              <a:gd name="T119" fmla="*/ 2147483646 h 11336"/>
              <a:gd name="T120" fmla="*/ 2147483646 w 11409"/>
              <a:gd name="T121" fmla="*/ 2147483646 h 113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409"/>
              <a:gd name="T184" fmla="*/ 0 h 11336"/>
              <a:gd name="T185" fmla="*/ 11409 w 11409"/>
              <a:gd name="T186" fmla="*/ 11336 h 113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lnTo>
                  <a:pt x="583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lnTo>
                  <a:pt x="7741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lnTo>
                  <a:pt x="7447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lnTo>
                  <a:pt x="6970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45" name="Shape 235"/>
          <p:cNvSpPr/>
          <p:nvPr/>
        </p:nvSpPr>
        <p:spPr bwMode="auto">
          <a:xfrm>
            <a:off x="4962841" y="5334001"/>
            <a:ext cx="409555" cy="512763"/>
          </a:xfrm>
          <a:custGeom>
            <a:avLst/>
            <a:gdLst>
              <a:gd name="T0" fmla="*/ 2147483646 w 10822"/>
              <a:gd name="T1" fmla="*/ 2147483646 h 13574"/>
              <a:gd name="T2" fmla="*/ 2147483646 w 10822"/>
              <a:gd name="T3" fmla="*/ 2147483646 h 13574"/>
              <a:gd name="T4" fmla="*/ 2147483646 w 10822"/>
              <a:gd name="T5" fmla="*/ 2147483646 h 13574"/>
              <a:gd name="T6" fmla="*/ 2147483646 w 10822"/>
              <a:gd name="T7" fmla="*/ 2147483646 h 13574"/>
              <a:gd name="T8" fmla="*/ 2147483646 w 10822"/>
              <a:gd name="T9" fmla="*/ 2147483646 h 13574"/>
              <a:gd name="T10" fmla="*/ 2147483646 w 10822"/>
              <a:gd name="T11" fmla="*/ 2147483646 h 13574"/>
              <a:gd name="T12" fmla="*/ 2147483646 w 10822"/>
              <a:gd name="T13" fmla="*/ 2147483646 h 13574"/>
              <a:gd name="T14" fmla="*/ 2147483646 w 10822"/>
              <a:gd name="T15" fmla="*/ 2147483646 h 13574"/>
              <a:gd name="T16" fmla="*/ 2147483646 w 10822"/>
              <a:gd name="T17" fmla="*/ 2147483646 h 13574"/>
              <a:gd name="T18" fmla="*/ 2147483646 w 10822"/>
              <a:gd name="T19" fmla="*/ 2147483646 h 13574"/>
              <a:gd name="T20" fmla="*/ 2147483646 w 10822"/>
              <a:gd name="T21" fmla="*/ 2147483646 h 13574"/>
              <a:gd name="T22" fmla="*/ 2147483646 w 10822"/>
              <a:gd name="T23" fmla="*/ 2147483646 h 13574"/>
              <a:gd name="T24" fmla="*/ 2147483646 w 10822"/>
              <a:gd name="T25" fmla="*/ 2147483646 h 13574"/>
              <a:gd name="T26" fmla="*/ 2147483646 w 10822"/>
              <a:gd name="T27" fmla="*/ 2147483646 h 13574"/>
              <a:gd name="T28" fmla="*/ 2147483646 w 10822"/>
              <a:gd name="T29" fmla="*/ 2147483646 h 13574"/>
              <a:gd name="T30" fmla="*/ 2147483646 w 10822"/>
              <a:gd name="T31" fmla="*/ 2147483646 h 13574"/>
              <a:gd name="T32" fmla="*/ 2147483646 w 10822"/>
              <a:gd name="T33" fmla="*/ 2147483646 h 13574"/>
              <a:gd name="T34" fmla="*/ 2147483646 w 10822"/>
              <a:gd name="T35" fmla="*/ 2147483646 h 13574"/>
              <a:gd name="T36" fmla="*/ 2147483646 w 10822"/>
              <a:gd name="T37" fmla="*/ 2147483646 h 13574"/>
              <a:gd name="T38" fmla="*/ 2147483646 w 10822"/>
              <a:gd name="T39" fmla="*/ 2147483646 h 13574"/>
              <a:gd name="T40" fmla="*/ 2147483646 w 10822"/>
              <a:gd name="T41" fmla="*/ 2147483646 h 13574"/>
              <a:gd name="T42" fmla="*/ 2147483646 w 10822"/>
              <a:gd name="T43" fmla="*/ 2147483646 h 13574"/>
              <a:gd name="T44" fmla="*/ 2147483646 w 10822"/>
              <a:gd name="T45" fmla="*/ 2147483646 h 13574"/>
              <a:gd name="T46" fmla="*/ 2147483646 w 10822"/>
              <a:gd name="T47" fmla="*/ 2147483646 h 13574"/>
              <a:gd name="T48" fmla="*/ 2147483646 w 10822"/>
              <a:gd name="T49" fmla="*/ 2147483646 h 13574"/>
              <a:gd name="T50" fmla="*/ 2147483646 w 10822"/>
              <a:gd name="T51" fmla="*/ 2147483646 h 13574"/>
              <a:gd name="T52" fmla="*/ 2147483646 w 10822"/>
              <a:gd name="T53" fmla="*/ 2147483646 h 13574"/>
              <a:gd name="T54" fmla="*/ 2147483646 w 10822"/>
              <a:gd name="T55" fmla="*/ 2147483646 h 13574"/>
              <a:gd name="T56" fmla="*/ 2147483646 w 10822"/>
              <a:gd name="T57" fmla="*/ 2147483646 h 13574"/>
              <a:gd name="T58" fmla="*/ 2147483646 w 10822"/>
              <a:gd name="T59" fmla="*/ 2147483646 h 13574"/>
              <a:gd name="T60" fmla="*/ 2147483646 w 10822"/>
              <a:gd name="T61" fmla="*/ 2147483646 h 13574"/>
              <a:gd name="T62" fmla="*/ 2147483646 w 10822"/>
              <a:gd name="T63" fmla="*/ 2147483646 h 13574"/>
              <a:gd name="T64" fmla="*/ 2147483646 w 10822"/>
              <a:gd name="T65" fmla="*/ 2147483646 h 13574"/>
              <a:gd name="T66" fmla="*/ 2147483646 w 10822"/>
              <a:gd name="T67" fmla="*/ 2147483646 h 13574"/>
              <a:gd name="T68" fmla="*/ 2147483646 w 10822"/>
              <a:gd name="T69" fmla="*/ 2147483646 h 13574"/>
              <a:gd name="T70" fmla="*/ 2147483646 w 10822"/>
              <a:gd name="T71" fmla="*/ 2147483646 h 13574"/>
              <a:gd name="T72" fmla="*/ 2147483646 w 10822"/>
              <a:gd name="T73" fmla="*/ 2147483646 h 13574"/>
              <a:gd name="T74" fmla="*/ 2147483646 w 10822"/>
              <a:gd name="T75" fmla="*/ 2147483646 h 13574"/>
              <a:gd name="T76" fmla="*/ 2147483646 w 10822"/>
              <a:gd name="T77" fmla="*/ 2147483646 h 13574"/>
              <a:gd name="T78" fmla="*/ 2147483646 w 10822"/>
              <a:gd name="T79" fmla="*/ 2147483646 h 13574"/>
              <a:gd name="T80" fmla="*/ 2147483646 w 10822"/>
              <a:gd name="T81" fmla="*/ 2147483646 h 13574"/>
              <a:gd name="T82" fmla="*/ 2147483646 w 10822"/>
              <a:gd name="T83" fmla="*/ 2147483646 h 13574"/>
              <a:gd name="T84" fmla="*/ 2147483646 w 10822"/>
              <a:gd name="T85" fmla="*/ 2147483646 h 13574"/>
              <a:gd name="T86" fmla="*/ 2147483646 w 10822"/>
              <a:gd name="T87" fmla="*/ 2147483646 h 13574"/>
              <a:gd name="T88" fmla="*/ 2147483646 w 10822"/>
              <a:gd name="T89" fmla="*/ 2147483646 h 13574"/>
              <a:gd name="T90" fmla="*/ 2147483646 w 10822"/>
              <a:gd name="T91" fmla="*/ 2147483646 h 13574"/>
              <a:gd name="T92" fmla="*/ 2147483646 w 10822"/>
              <a:gd name="T93" fmla="*/ 2147483646 h 13574"/>
              <a:gd name="T94" fmla="*/ 2147483646 w 10822"/>
              <a:gd name="T95" fmla="*/ 2147483646 h 13574"/>
              <a:gd name="T96" fmla="*/ 2147483646 w 10822"/>
              <a:gd name="T97" fmla="*/ 2147483646 h 13574"/>
              <a:gd name="T98" fmla="*/ 2147483646 w 10822"/>
              <a:gd name="T99" fmla="*/ 2147483646 h 13574"/>
              <a:gd name="T100" fmla="*/ 2147483646 w 10822"/>
              <a:gd name="T101" fmla="*/ 2147483646 h 13574"/>
              <a:gd name="T102" fmla="*/ 2147483646 w 10822"/>
              <a:gd name="T103" fmla="*/ 2147483646 h 13574"/>
              <a:gd name="T104" fmla="*/ 2147483646 w 10822"/>
              <a:gd name="T105" fmla="*/ 2147483646 h 13574"/>
              <a:gd name="T106" fmla="*/ 2147483646 w 10822"/>
              <a:gd name="T107" fmla="*/ 2147483646 h 13574"/>
              <a:gd name="T108" fmla="*/ 2147483646 w 10822"/>
              <a:gd name="T109" fmla="*/ 2147483646 h 13574"/>
              <a:gd name="T110" fmla="*/ 2147483646 w 10822"/>
              <a:gd name="T111" fmla="*/ 2147483646 h 13574"/>
              <a:gd name="T112" fmla="*/ 2147483646 w 10822"/>
              <a:gd name="T113" fmla="*/ 2147483646 h 13574"/>
              <a:gd name="T114" fmla="*/ 2147483646 w 10822"/>
              <a:gd name="T115" fmla="*/ 2147483646 h 13574"/>
              <a:gd name="T116" fmla="*/ 2147483646 w 10822"/>
              <a:gd name="T117" fmla="*/ 2147483646 h 13574"/>
              <a:gd name="T118" fmla="*/ 2147483646 w 10822"/>
              <a:gd name="T119" fmla="*/ 2147483646 h 13574"/>
              <a:gd name="T120" fmla="*/ 2147483646 w 10822"/>
              <a:gd name="T121" fmla="*/ 2147483646 h 13574"/>
              <a:gd name="T122" fmla="*/ 2147483646 w 10822"/>
              <a:gd name="T123" fmla="*/ 2147483646 h 13574"/>
              <a:gd name="T124" fmla="*/ 2147483646 w 10822"/>
              <a:gd name="T125" fmla="*/ 2147483646 h 135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822"/>
              <a:gd name="T190" fmla="*/ 0 h 13574"/>
              <a:gd name="T191" fmla="*/ 10822 w 10822"/>
              <a:gd name="T192" fmla="*/ 13574 h 135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lnTo>
                  <a:pt x="9134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lnTo>
                  <a:pt x="8731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lnTo>
                  <a:pt x="154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46" name="Shape 236"/>
          <p:cNvSpPr/>
          <p:nvPr/>
        </p:nvSpPr>
        <p:spPr bwMode="auto">
          <a:xfrm>
            <a:off x="122179" y="6070600"/>
            <a:ext cx="554104" cy="546100"/>
          </a:xfrm>
          <a:custGeom>
            <a:avLst/>
            <a:gdLst>
              <a:gd name="T0" fmla="*/ 2147483646 w 14674"/>
              <a:gd name="T1" fmla="*/ 2147483646 h 14454"/>
              <a:gd name="T2" fmla="*/ 2147483646 w 14674"/>
              <a:gd name="T3" fmla="*/ 2147483646 h 14454"/>
              <a:gd name="T4" fmla="*/ 2147483646 w 14674"/>
              <a:gd name="T5" fmla="*/ 2147483646 h 14454"/>
              <a:gd name="T6" fmla="*/ 2147483646 w 14674"/>
              <a:gd name="T7" fmla="*/ 2147483646 h 14454"/>
              <a:gd name="T8" fmla="*/ 2147483646 w 14674"/>
              <a:gd name="T9" fmla="*/ 2147483646 h 14454"/>
              <a:gd name="T10" fmla="*/ 2147483646 w 14674"/>
              <a:gd name="T11" fmla="*/ 2147483646 h 14454"/>
              <a:gd name="T12" fmla="*/ 2147483646 w 14674"/>
              <a:gd name="T13" fmla="*/ 2147483646 h 14454"/>
              <a:gd name="T14" fmla="*/ 2147483646 w 14674"/>
              <a:gd name="T15" fmla="*/ 2147483646 h 14454"/>
              <a:gd name="T16" fmla="*/ 2147483646 w 14674"/>
              <a:gd name="T17" fmla="*/ 2147483646 h 14454"/>
              <a:gd name="T18" fmla="*/ 2147483646 w 14674"/>
              <a:gd name="T19" fmla="*/ 2147483646 h 14454"/>
              <a:gd name="T20" fmla="*/ 2147483646 w 14674"/>
              <a:gd name="T21" fmla="*/ 2147483646 h 14454"/>
              <a:gd name="T22" fmla="*/ 2147483646 w 14674"/>
              <a:gd name="T23" fmla="*/ 2147483646 h 14454"/>
              <a:gd name="T24" fmla="*/ 2147483646 w 14674"/>
              <a:gd name="T25" fmla="*/ 2147483646 h 14454"/>
              <a:gd name="T26" fmla="*/ 2147483646 w 14674"/>
              <a:gd name="T27" fmla="*/ 2147483646 h 14454"/>
              <a:gd name="T28" fmla="*/ 2147483646 w 14674"/>
              <a:gd name="T29" fmla="*/ 2147483646 h 14454"/>
              <a:gd name="T30" fmla="*/ 2147483646 w 14674"/>
              <a:gd name="T31" fmla="*/ 2147483646 h 14454"/>
              <a:gd name="T32" fmla="*/ 2147483646 w 14674"/>
              <a:gd name="T33" fmla="*/ 2147483646 h 14454"/>
              <a:gd name="T34" fmla="*/ 2147483646 w 14674"/>
              <a:gd name="T35" fmla="*/ 2147483646 h 14454"/>
              <a:gd name="T36" fmla="*/ 2147483646 w 14674"/>
              <a:gd name="T37" fmla="*/ 2147483646 h 14454"/>
              <a:gd name="T38" fmla="*/ 2147483646 w 14674"/>
              <a:gd name="T39" fmla="*/ 2147483646 h 14454"/>
              <a:gd name="T40" fmla="*/ 2147483646 w 14674"/>
              <a:gd name="T41" fmla="*/ 2147483646 h 14454"/>
              <a:gd name="T42" fmla="*/ 2147483646 w 14674"/>
              <a:gd name="T43" fmla="*/ 2147483646 h 14454"/>
              <a:gd name="T44" fmla="*/ 2147483646 w 14674"/>
              <a:gd name="T45" fmla="*/ 2147483646 h 14454"/>
              <a:gd name="T46" fmla="*/ 2147483646 w 14674"/>
              <a:gd name="T47" fmla="*/ 2147483646 h 14454"/>
              <a:gd name="T48" fmla="*/ 2147483646 w 14674"/>
              <a:gd name="T49" fmla="*/ 2147483646 h 14454"/>
              <a:gd name="T50" fmla="*/ 2147483646 w 14674"/>
              <a:gd name="T51" fmla="*/ 2147483646 h 14454"/>
              <a:gd name="T52" fmla="*/ 2147483646 w 14674"/>
              <a:gd name="T53" fmla="*/ 2147483646 h 14454"/>
              <a:gd name="T54" fmla="*/ 2147483646 w 14674"/>
              <a:gd name="T55" fmla="*/ 2147483646 h 14454"/>
              <a:gd name="T56" fmla="*/ 2147483646 w 14674"/>
              <a:gd name="T57" fmla="*/ 2147483646 h 14454"/>
              <a:gd name="T58" fmla="*/ 2147483646 w 14674"/>
              <a:gd name="T59" fmla="*/ 2147483646 h 14454"/>
              <a:gd name="T60" fmla="*/ 2147483646 w 14674"/>
              <a:gd name="T61" fmla="*/ 2147483646 h 14454"/>
              <a:gd name="T62" fmla="*/ 2147483646 w 14674"/>
              <a:gd name="T63" fmla="*/ 2147483646 h 14454"/>
              <a:gd name="T64" fmla="*/ 2147483646 w 14674"/>
              <a:gd name="T65" fmla="*/ 2147483646 h 14454"/>
              <a:gd name="T66" fmla="*/ 2147483646 w 14674"/>
              <a:gd name="T67" fmla="*/ 2147483646 h 14454"/>
              <a:gd name="T68" fmla="*/ 2147483646 w 14674"/>
              <a:gd name="T69" fmla="*/ 2147483646 h 14454"/>
              <a:gd name="T70" fmla="*/ 2147483646 w 14674"/>
              <a:gd name="T71" fmla="*/ 2147483646 h 14454"/>
              <a:gd name="T72" fmla="*/ 2147483646 w 14674"/>
              <a:gd name="T73" fmla="*/ 2147483646 h 14454"/>
              <a:gd name="T74" fmla="*/ 2147483646 w 14674"/>
              <a:gd name="T75" fmla="*/ 2147483646 h 14454"/>
              <a:gd name="T76" fmla="*/ 2147483646 w 14674"/>
              <a:gd name="T77" fmla="*/ 2147483646 h 14454"/>
              <a:gd name="T78" fmla="*/ 2147483646 w 14674"/>
              <a:gd name="T79" fmla="*/ 2147483646 h 14454"/>
              <a:gd name="T80" fmla="*/ 2147483646 w 14674"/>
              <a:gd name="T81" fmla="*/ 2147483646 h 14454"/>
              <a:gd name="T82" fmla="*/ 2147483646 w 14674"/>
              <a:gd name="T83" fmla="*/ 2147483646 h 14454"/>
              <a:gd name="T84" fmla="*/ 2147483646 w 14674"/>
              <a:gd name="T85" fmla="*/ 2147483646 h 14454"/>
              <a:gd name="T86" fmla="*/ 2147483646 w 14674"/>
              <a:gd name="T87" fmla="*/ 2147483646 h 14454"/>
              <a:gd name="T88" fmla="*/ 2147483646 w 14674"/>
              <a:gd name="T89" fmla="*/ 2147483646 h 14454"/>
              <a:gd name="T90" fmla="*/ 2147483646 w 14674"/>
              <a:gd name="T91" fmla="*/ 2147483646 h 14454"/>
              <a:gd name="T92" fmla="*/ 2147483646 w 14674"/>
              <a:gd name="T93" fmla="*/ 2147483646 h 14454"/>
              <a:gd name="T94" fmla="*/ 2147483646 w 14674"/>
              <a:gd name="T95" fmla="*/ 2147483646 h 14454"/>
              <a:gd name="T96" fmla="*/ 2147483646 w 14674"/>
              <a:gd name="T97" fmla="*/ 2147483646 h 14454"/>
              <a:gd name="T98" fmla="*/ 2147483646 w 14674"/>
              <a:gd name="T99" fmla="*/ 2147483646 h 14454"/>
              <a:gd name="T100" fmla="*/ 2147483646 w 14674"/>
              <a:gd name="T101" fmla="*/ 2147483646 h 14454"/>
              <a:gd name="T102" fmla="*/ 2147483646 w 14674"/>
              <a:gd name="T103" fmla="*/ 2147483646 h 14454"/>
              <a:gd name="T104" fmla="*/ 2147483646 w 14674"/>
              <a:gd name="T105" fmla="*/ 2147483646 h 14454"/>
              <a:gd name="T106" fmla="*/ 2147483646 w 14674"/>
              <a:gd name="T107" fmla="*/ 2147483646 h 14454"/>
              <a:gd name="T108" fmla="*/ 2147483646 w 14674"/>
              <a:gd name="T109" fmla="*/ 2147483646 h 14454"/>
              <a:gd name="T110" fmla="*/ 2147483646 w 14674"/>
              <a:gd name="T111" fmla="*/ 2147483646 h 14454"/>
              <a:gd name="T112" fmla="*/ 2147483646 w 14674"/>
              <a:gd name="T113" fmla="*/ 2147483646 h 14454"/>
              <a:gd name="T114" fmla="*/ 2147483646 w 14674"/>
              <a:gd name="T115" fmla="*/ 2147483646 h 1445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674"/>
              <a:gd name="T175" fmla="*/ 0 h 14454"/>
              <a:gd name="T176" fmla="*/ 14674 w 14674"/>
              <a:gd name="T177" fmla="*/ 14454 h 1445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lnTo>
                  <a:pt x="5283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47" name="Shape 237"/>
          <p:cNvSpPr/>
          <p:nvPr/>
        </p:nvSpPr>
        <p:spPr bwMode="auto">
          <a:xfrm>
            <a:off x="5372396" y="6111876"/>
            <a:ext cx="521409" cy="385763"/>
          </a:xfrm>
          <a:custGeom>
            <a:avLst/>
            <a:gdLst>
              <a:gd name="T0" fmla="*/ 2147483646 w 13793"/>
              <a:gd name="T1" fmla="*/ 2147483646 h 10199"/>
              <a:gd name="T2" fmla="*/ 2147483646 w 13793"/>
              <a:gd name="T3" fmla="*/ 2147483646 h 10199"/>
              <a:gd name="T4" fmla="*/ 2147483646 w 13793"/>
              <a:gd name="T5" fmla="*/ 2147483646 h 10199"/>
              <a:gd name="T6" fmla="*/ 2147483646 w 13793"/>
              <a:gd name="T7" fmla="*/ 2147483646 h 10199"/>
              <a:gd name="T8" fmla="*/ 2147483646 w 13793"/>
              <a:gd name="T9" fmla="*/ 2147483646 h 10199"/>
              <a:gd name="T10" fmla="*/ 2147483646 w 13793"/>
              <a:gd name="T11" fmla="*/ 2147483646 h 10199"/>
              <a:gd name="T12" fmla="*/ 2147483646 w 13793"/>
              <a:gd name="T13" fmla="*/ 2147483646 h 10199"/>
              <a:gd name="T14" fmla="*/ 2147483646 w 13793"/>
              <a:gd name="T15" fmla="*/ 2147483646 h 10199"/>
              <a:gd name="T16" fmla="*/ 2147483646 w 13793"/>
              <a:gd name="T17" fmla="*/ 2147483646 h 10199"/>
              <a:gd name="T18" fmla="*/ 2147483646 w 13793"/>
              <a:gd name="T19" fmla="*/ 2147483646 h 10199"/>
              <a:gd name="T20" fmla="*/ 2147483646 w 13793"/>
              <a:gd name="T21" fmla="*/ 2147483646 h 10199"/>
              <a:gd name="T22" fmla="*/ 2147483646 w 13793"/>
              <a:gd name="T23" fmla="*/ 2147483646 h 10199"/>
              <a:gd name="T24" fmla="*/ 2147483646 w 13793"/>
              <a:gd name="T25" fmla="*/ 2147483646 h 10199"/>
              <a:gd name="T26" fmla="*/ 2147483646 w 13793"/>
              <a:gd name="T27" fmla="*/ 2147483646 h 10199"/>
              <a:gd name="T28" fmla="*/ 2147483646 w 13793"/>
              <a:gd name="T29" fmla="*/ 2147483646 h 10199"/>
              <a:gd name="T30" fmla="*/ 2147483646 w 13793"/>
              <a:gd name="T31" fmla="*/ 2147483646 h 10199"/>
              <a:gd name="T32" fmla="*/ 2147483646 w 13793"/>
              <a:gd name="T33" fmla="*/ 2147483646 h 10199"/>
              <a:gd name="T34" fmla="*/ 2147483646 w 13793"/>
              <a:gd name="T35" fmla="*/ 2147483646 h 10199"/>
              <a:gd name="T36" fmla="*/ 2147483646 w 13793"/>
              <a:gd name="T37" fmla="*/ 2147483646 h 10199"/>
              <a:gd name="T38" fmla="*/ 2147483646 w 13793"/>
              <a:gd name="T39" fmla="*/ 2147483646 h 10199"/>
              <a:gd name="T40" fmla="*/ 2147483646 w 13793"/>
              <a:gd name="T41" fmla="*/ 2147483646 h 10199"/>
              <a:gd name="T42" fmla="*/ 2147483646 w 13793"/>
              <a:gd name="T43" fmla="*/ 2147483646 h 10199"/>
              <a:gd name="T44" fmla="*/ 2147483646 w 13793"/>
              <a:gd name="T45" fmla="*/ 2147483646 h 10199"/>
              <a:gd name="T46" fmla="*/ 2147483646 w 13793"/>
              <a:gd name="T47" fmla="*/ 2147483646 h 10199"/>
              <a:gd name="T48" fmla="*/ 2147483646 w 13793"/>
              <a:gd name="T49" fmla="*/ 2147483646 h 10199"/>
              <a:gd name="T50" fmla="*/ 2147483646 w 13793"/>
              <a:gd name="T51" fmla="*/ 2147483646 h 10199"/>
              <a:gd name="T52" fmla="*/ 2147483646 w 13793"/>
              <a:gd name="T53" fmla="*/ 2147483646 h 10199"/>
              <a:gd name="T54" fmla="*/ 2147483646 w 13793"/>
              <a:gd name="T55" fmla="*/ 2147483646 h 10199"/>
              <a:gd name="T56" fmla="*/ 2147483646 w 13793"/>
              <a:gd name="T57" fmla="*/ 2147483646 h 10199"/>
              <a:gd name="T58" fmla="*/ 2147483646 w 13793"/>
              <a:gd name="T59" fmla="*/ 2147483646 h 10199"/>
              <a:gd name="T60" fmla="*/ 2147483646 w 13793"/>
              <a:gd name="T61" fmla="*/ 2147483646 h 10199"/>
              <a:gd name="T62" fmla="*/ 2147483646 w 13793"/>
              <a:gd name="T63" fmla="*/ 2147483646 h 10199"/>
              <a:gd name="T64" fmla="*/ 2147483646 w 13793"/>
              <a:gd name="T65" fmla="*/ 2147483646 h 10199"/>
              <a:gd name="T66" fmla="*/ 2147483646 w 13793"/>
              <a:gd name="T67" fmla="*/ 2147483646 h 10199"/>
              <a:gd name="T68" fmla="*/ 2147483646 w 13793"/>
              <a:gd name="T69" fmla="*/ 2147483646 h 10199"/>
              <a:gd name="T70" fmla="*/ 2147483646 w 13793"/>
              <a:gd name="T71" fmla="*/ 2147483646 h 10199"/>
              <a:gd name="T72" fmla="*/ 2147483646 w 13793"/>
              <a:gd name="T73" fmla="*/ 2147483646 h 10199"/>
              <a:gd name="T74" fmla="*/ 2147483646 w 13793"/>
              <a:gd name="T75" fmla="*/ 2147483646 h 10199"/>
              <a:gd name="T76" fmla="*/ 2147483646 w 13793"/>
              <a:gd name="T77" fmla="*/ 2147483646 h 10199"/>
              <a:gd name="T78" fmla="*/ 2147483646 w 13793"/>
              <a:gd name="T79" fmla="*/ 2147483646 h 10199"/>
              <a:gd name="T80" fmla="*/ 2147483646 w 13793"/>
              <a:gd name="T81" fmla="*/ 2147483646 h 10199"/>
              <a:gd name="T82" fmla="*/ 2147483646 w 13793"/>
              <a:gd name="T83" fmla="*/ 2147483646 h 10199"/>
              <a:gd name="T84" fmla="*/ 2147483646 w 13793"/>
              <a:gd name="T85" fmla="*/ 2147483646 h 10199"/>
              <a:gd name="T86" fmla="*/ 2147483646 w 13793"/>
              <a:gd name="T87" fmla="*/ 2147483646 h 10199"/>
              <a:gd name="T88" fmla="*/ 2147483646 w 13793"/>
              <a:gd name="T89" fmla="*/ 2147483646 h 10199"/>
              <a:gd name="T90" fmla="*/ 2147483646 w 13793"/>
              <a:gd name="T91" fmla="*/ 2147483646 h 10199"/>
              <a:gd name="T92" fmla="*/ 2147483646 w 13793"/>
              <a:gd name="T93" fmla="*/ 2147483646 h 10199"/>
              <a:gd name="T94" fmla="*/ 2147483646 w 13793"/>
              <a:gd name="T95" fmla="*/ 2147483646 h 10199"/>
              <a:gd name="T96" fmla="*/ 2147483646 w 13793"/>
              <a:gd name="T97" fmla="*/ 2147483646 h 10199"/>
              <a:gd name="T98" fmla="*/ 2147483646 w 13793"/>
              <a:gd name="T99" fmla="*/ 2147483646 h 10199"/>
              <a:gd name="T100" fmla="*/ 2147483646 w 13793"/>
              <a:gd name="T101" fmla="*/ 2147483646 h 10199"/>
              <a:gd name="T102" fmla="*/ 2147483646 w 13793"/>
              <a:gd name="T103" fmla="*/ 2147483646 h 10199"/>
              <a:gd name="T104" fmla="*/ 2147483646 w 13793"/>
              <a:gd name="T105" fmla="*/ 2147483646 h 10199"/>
              <a:gd name="T106" fmla="*/ 2147483646 w 13793"/>
              <a:gd name="T107" fmla="*/ 2147483646 h 10199"/>
              <a:gd name="T108" fmla="*/ 2147483646 w 13793"/>
              <a:gd name="T109" fmla="*/ 2147483646 h 10199"/>
              <a:gd name="T110" fmla="*/ 2147483646 w 13793"/>
              <a:gd name="T111" fmla="*/ 2147483646 h 10199"/>
              <a:gd name="T112" fmla="*/ 2147483646 w 13793"/>
              <a:gd name="T113" fmla="*/ 2147483646 h 10199"/>
              <a:gd name="T114" fmla="*/ 2147483646 w 13793"/>
              <a:gd name="T115" fmla="*/ 2147483646 h 10199"/>
              <a:gd name="T116" fmla="*/ 2147483646 w 13793"/>
              <a:gd name="T117" fmla="*/ 2147483646 h 10199"/>
              <a:gd name="T118" fmla="*/ 2147483646 w 13793"/>
              <a:gd name="T119" fmla="*/ 2147483646 h 10199"/>
              <a:gd name="T120" fmla="*/ 2147483646 w 13793"/>
              <a:gd name="T121" fmla="*/ 2147483646 h 1019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793"/>
              <a:gd name="T184" fmla="*/ 0 h 10199"/>
              <a:gd name="T185" fmla="*/ 13793 w 13793"/>
              <a:gd name="T186" fmla="*/ 10199 h 1019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lnTo>
                  <a:pt x="5649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lnTo>
                  <a:pt x="12215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lnTo>
                  <a:pt x="4072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48" name="Shape 238"/>
          <p:cNvSpPr/>
          <p:nvPr/>
        </p:nvSpPr>
        <p:spPr bwMode="auto">
          <a:xfrm>
            <a:off x="3441" y="6534150"/>
            <a:ext cx="240915" cy="496888"/>
          </a:xfrm>
          <a:custGeom>
            <a:avLst/>
            <a:gdLst>
              <a:gd name="T0" fmla="*/ 2147483646 w 6347"/>
              <a:gd name="T1" fmla="*/ 2147483646 h 13169"/>
              <a:gd name="T2" fmla="*/ 2147483646 w 6347"/>
              <a:gd name="T3" fmla="*/ 2147483646 h 13169"/>
              <a:gd name="T4" fmla="*/ 2147483646 w 6347"/>
              <a:gd name="T5" fmla="*/ 2147483646 h 13169"/>
              <a:gd name="T6" fmla="*/ 2147483646 w 6347"/>
              <a:gd name="T7" fmla="*/ 2147483646 h 13169"/>
              <a:gd name="T8" fmla="*/ 2147483646 w 6347"/>
              <a:gd name="T9" fmla="*/ 2147483646 h 13169"/>
              <a:gd name="T10" fmla="*/ 2147483646 w 6347"/>
              <a:gd name="T11" fmla="*/ 2147483646 h 13169"/>
              <a:gd name="T12" fmla="*/ 2147483646 w 6347"/>
              <a:gd name="T13" fmla="*/ 2147483646 h 13169"/>
              <a:gd name="T14" fmla="*/ 2147483646 w 6347"/>
              <a:gd name="T15" fmla="*/ 2147483646 h 13169"/>
              <a:gd name="T16" fmla="*/ 2147483646 w 6347"/>
              <a:gd name="T17" fmla="*/ 2147483646 h 13169"/>
              <a:gd name="T18" fmla="*/ 2147483646 w 6347"/>
              <a:gd name="T19" fmla="*/ 2147483646 h 13169"/>
              <a:gd name="T20" fmla="*/ 2147483646 w 6347"/>
              <a:gd name="T21" fmla="*/ 2147483646 h 13169"/>
              <a:gd name="T22" fmla="*/ 2147483646 w 6347"/>
              <a:gd name="T23" fmla="*/ 2147483646 h 13169"/>
              <a:gd name="T24" fmla="*/ 2147483646 w 6347"/>
              <a:gd name="T25" fmla="*/ 2147483646 h 13169"/>
              <a:gd name="T26" fmla="*/ 2147483646 w 6347"/>
              <a:gd name="T27" fmla="*/ 2147483646 h 13169"/>
              <a:gd name="T28" fmla="*/ 2147483646 w 6347"/>
              <a:gd name="T29" fmla="*/ 2147483646 h 13169"/>
              <a:gd name="T30" fmla="*/ 2147483646 w 6347"/>
              <a:gd name="T31" fmla="*/ 2147483646 h 13169"/>
              <a:gd name="T32" fmla="*/ 2147483646 w 6347"/>
              <a:gd name="T33" fmla="*/ 2147483646 h 13169"/>
              <a:gd name="T34" fmla="*/ 2147483646 w 6347"/>
              <a:gd name="T35" fmla="*/ 2147483646 h 13169"/>
              <a:gd name="T36" fmla="*/ 2147483646 w 6347"/>
              <a:gd name="T37" fmla="*/ 2147483646 h 13169"/>
              <a:gd name="T38" fmla="*/ 2147483646 w 6347"/>
              <a:gd name="T39" fmla="*/ 2147483646 h 13169"/>
              <a:gd name="T40" fmla="*/ 2147483646 w 6347"/>
              <a:gd name="T41" fmla="*/ 2147483646 h 13169"/>
              <a:gd name="T42" fmla="*/ 2147483646 w 6347"/>
              <a:gd name="T43" fmla="*/ 2147483646 h 13169"/>
              <a:gd name="T44" fmla="*/ 2147483646 w 6347"/>
              <a:gd name="T45" fmla="*/ 2147483646 h 13169"/>
              <a:gd name="T46" fmla="*/ 2147483646 w 6347"/>
              <a:gd name="T47" fmla="*/ 2147483646 h 13169"/>
              <a:gd name="T48" fmla="*/ 2147483646 w 6347"/>
              <a:gd name="T49" fmla="*/ 2147483646 h 13169"/>
              <a:gd name="T50" fmla="*/ 2147483646 w 6347"/>
              <a:gd name="T51" fmla="*/ 2147483646 h 13169"/>
              <a:gd name="T52" fmla="*/ 2147483646 w 6347"/>
              <a:gd name="T53" fmla="*/ 2147483646 h 13169"/>
              <a:gd name="T54" fmla="*/ 2147483646 w 6347"/>
              <a:gd name="T55" fmla="*/ 2147483646 h 13169"/>
              <a:gd name="T56" fmla="*/ 2147483646 w 6347"/>
              <a:gd name="T57" fmla="*/ 2147483646 h 13169"/>
              <a:gd name="T58" fmla="*/ 2147483646 w 6347"/>
              <a:gd name="T59" fmla="*/ 2147483646 h 13169"/>
              <a:gd name="T60" fmla="*/ 2147483646 w 6347"/>
              <a:gd name="T61" fmla="*/ 2147483646 h 13169"/>
              <a:gd name="T62" fmla="*/ 2147483646 w 6347"/>
              <a:gd name="T63" fmla="*/ 2147483646 h 13169"/>
              <a:gd name="T64" fmla="*/ 2147483646 w 6347"/>
              <a:gd name="T65" fmla="*/ 2147483646 h 13169"/>
              <a:gd name="T66" fmla="*/ 2147483646 w 6347"/>
              <a:gd name="T67" fmla="*/ 2147483646 h 13169"/>
              <a:gd name="T68" fmla="*/ 2147483646 w 6347"/>
              <a:gd name="T69" fmla="*/ 2147483646 h 13169"/>
              <a:gd name="T70" fmla="*/ 2147483646 w 6347"/>
              <a:gd name="T71" fmla="*/ 2147483646 h 13169"/>
              <a:gd name="T72" fmla="*/ 2147483646 w 6347"/>
              <a:gd name="T73" fmla="*/ 2147483646 h 13169"/>
              <a:gd name="T74" fmla="*/ 2147483646 w 6347"/>
              <a:gd name="T75" fmla="*/ 2147483646 h 13169"/>
              <a:gd name="T76" fmla="*/ 2147483646 w 6347"/>
              <a:gd name="T77" fmla="*/ 2147483646 h 13169"/>
              <a:gd name="T78" fmla="*/ 2147483646 w 6347"/>
              <a:gd name="T79" fmla="*/ 2147483646 h 13169"/>
              <a:gd name="T80" fmla="*/ 2147483646 w 6347"/>
              <a:gd name="T81" fmla="*/ 2147483646 h 13169"/>
              <a:gd name="T82" fmla="*/ 2147483646 w 6347"/>
              <a:gd name="T83" fmla="*/ 2147483646 h 13169"/>
              <a:gd name="T84" fmla="*/ 2147483646 w 6347"/>
              <a:gd name="T85" fmla="*/ 2147483646 h 13169"/>
              <a:gd name="T86" fmla="*/ 2147483646 w 6347"/>
              <a:gd name="T87" fmla="*/ 2147483646 h 13169"/>
              <a:gd name="T88" fmla="*/ 2147483646 w 6347"/>
              <a:gd name="T89" fmla="*/ 2147483646 h 13169"/>
              <a:gd name="T90" fmla="*/ 2147483646 w 6347"/>
              <a:gd name="T91" fmla="*/ 2147483646 h 13169"/>
              <a:gd name="T92" fmla="*/ 2147483646 w 6347"/>
              <a:gd name="T93" fmla="*/ 2147483646 h 13169"/>
              <a:gd name="T94" fmla="*/ 2147483646 w 6347"/>
              <a:gd name="T95" fmla="*/ 2147483646 h 13169"/>
              <a:gd name="T96" fmla="*/ 2147483646 w 6347"/>
              <a:gd name="T97" fmla="*/ 2147483646 h 13169"/>
              <a:gd name="T98" fmla="*/ 2147483646 w 6347"/>
              <a:gd name="T99" fmla="*/ 2147483646 h 13169"/>
              <a:gd name="T100" fmla="*/ 2147483646 w 6347"/>
              <a:gd name="T101" fmla="*/ 2147483646 h 13169"/>
              <a:gd name="T102" fmla="*/ 2147483646 w 6347"/>
              <a:gd name="T103" fmla="*/ 2147483646 h 13169"/>
              <a:gd name="T104" fmla="*/ 2147483646 w 6347"/>
              <a:gd name="T105" fmla="*/ 2147483646 h 13169"/>
              <a:gd name="T106" fmla="*/ 2147483646 w 6347"/>
              <a:gd name="T107" fmla="*/ 2147483646 h 13169"/>
              <a:gd name="T108" fmla="*/ 2147483646 w 6347"/>
              <a:gd name="T109" fmla="*/ 2147483646 h 13169"/>
              <a:gd name="T110" fmla="*/ 2147483646 w 6347"/>
              <a:gd name="T111" fmla="*/ 2147483646 h 13169"/>
              <a:gd name="T112" fmla="*/ 2147483646 w 6347"/>
              <a:gd name="T113" fmla="*/ 2147483646 h 13169"/>
              <a:gd name="T114" fmla="*/ 2147483646 w 6347"/>
              <a:gd name="T115" fmla="*/ 2147483646 h 13169"/>
              <a:gd name="T116" fmla="*/ 2147483646 w 6347"/>
              <a:gd name="T117" fmla="*/ 0 h 1316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347"/>
              <a:gd name="T178" fmla="*/ 0 h 13169"/>
              <a:gd name="T179" fmla="*/ 6347 w 6347"/>
              <a:gd name="T180" fmla="*/ 13169 h 1316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lnTo>
                  <a:pt x="1285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lnTo>
                  <a:pt x="1065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lnTo>
                  <a:pt x="62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49" name="Shape 239"/>
          <p:cNvSpPr/>
          <p:nvPr/>
        </p:nvSpPr>
        <p:spPr bwMode="auto">
          <a:xfrm rot="1920548">
            <a:off x="3248905" y="6210301"/>
            <a:ext cx="667678" cy="568325"/>
          </a:xfrm>
          <a:custGeom>
            <a:avLst/>
            <a:gdLst>
              <a:gd name="T0" fmla="*/ 2147483646 w 17681"/>
              <a:gd name="T1" fmla="*/ 2147483646 h 15004"/>
              <a:gd name="T2" fmla="*/ 2147483646 w 17681"/>
              <a:gd name="T3" fmla="*/ 2147483646 h 15004"/>
              <a:gd name="T4" fmla="*/ 2147483646 w 17681"/>
              <a:gd name="T5" fmla="*/ 2147483646 h 15004"/>
              <a:gd name="T6" fmla="*/ 2147483646 w 17681"/>
              <a:gd name="T7" fmla="*/ 2147483646 h 15004"/>
              <a:gd name="T8" fmla="*/ 2147483646 w 17681"/>
              <a:gd name="T9" fmla="*/ 2147483646 h 15004"/>
              <a:gd name="T10" fmla="*/ 2147483646 w 17681"/>
              <a:gd name="T11" fmla="*/ 2147483646 h 15004"/>
              <a:gd name="T12" fmla="*/ 2147483646 w 17681"/>
              <a:gd name="T13" fmla="*/ 2147483646 h 15004"/>
              <a:gd name="T14" fmla="*/ 2147483646 w 17681"/>
              <a:gd name="T15" fmla="*/ 2147483646 h 15004"/>
              <a:gd name="T16" fmla="*/ 2147483646 w 17681"/>
              <a:gd name="T17" fmla="*/ 2147483646 h 15004"/>
              <a:gd name="T18" fmla="*/ 2147483646 w 17681"/>
              <a:gd name="T19" fmla="*/ 2147483646 h 15004"/>
              <a:gd name="T20" fmla="*/ 2147483646 w 17681"/>
              <a:gd name="T21" fmla="*/ 2147483646 h 15004"/>
              <a:gd name="T22" fmla="*/ 2147483646 w 17681"/>
              <a:gd name="T23" fmla="*/ 2147483646 h 15004"/>
              <a:gd name="T24" fmla="*/ 2147483646 w 17681"/>
              <a:gd name="T25" fmla="*/ 2147483646 h 15004"/>
              <a:gd name="T26" fmla="*/ 2147483646 w 17681"/>
              <a:gd name="T27" fmla="*/ 2147483646 h 15004"/>
              <a:gd name="T28" fmla="*/ 2147483646 w 17681"/>
              <a:gd name="T29" fmla="*/ 2147483646 h 15004"/>
              <a:gd name="T30" fmla="*/ 2147483646 w 17681"/>
              <a:gd name="T31" fmla="*/ 2147483646 h 15004"/>
              <a:gd name="T32" fmla="*/ 2147483646 w 17681"/>
              <a:gd name="T33" fmla="*/ 2147483646 h 15004"/>
              <a:gd name="T34" fmla="*/ 2147483646 w 17681"/>
              <a:gd name="T35" fmla="*/ 2147483646 h 15004"/>
              <a:gd name="T36" fmla="*/ 2147483646 w 17681"/>
              <a:gd name="T37" fmla="*/ 2147483646 h 15004"/>
              <a:gd name="T38" fmla="*/ 2147483646 w 17681"/>
              <a:gd name="T39" fmla="*/ 2147483646 h 15004"/>
              <a:gd name="T40" fmla="*/ 2147483646 w 17681"/>
              <a:gd name="T41" fmla="*/ 2147483646 h 15004"/>
              <a:gd name="T42" fmla="*/ 2147483646 w 17681"/>
              <a:gd name="T43" fmla="*/ 2147483646 h 15004"/>
              <a:gd name="T44" fmla="*/ 2147483646 w 17681"/>
              <a:gd name="T45" fmla="*/ 2147483646 h 15004"/>
              <a:gd name="T46" fmla="*/ 2147483646 w 17681"/>
              <a:gd name="T47" fmla="*/ 2147483646 h 15004"/>
              <a:gd name="T48" fmla="*/ 2147483646 w 17681"/>
              <a:gd name="T49" fmla="*/ 2147483646 h 15004"/>
              <a:gd name="T50" fmla="*/ 2147483646 w 17681"/>
              <a:gd name="T51" fmla="*/ 2147483646 h 15004"/>
              <a:gd name="T52" fmla="*/ 2147483646 w 17681"/>
              <a:gd name="T53" fmla="*/ 2147483646 h 15004"/>
              <a:gd name="T54" fmla="*/ 2147483646 w 17681"/>
              <a:gd name="T55" fmla="*/ 2147483646 h 15004"/>
              <a:gd name="T56" fmla="*/ 2147483646 w 17681"/>
              <a:gd name="T57" fmla="*/ 2147483646 h 15004"/>
              <a:gd name="T58" fmla="*/ 2147483646 w 17681"/>
              <a:gd name="T59" fmla="*/ 2147483646 h 15004"/>
              <a:gd name="T60" fmla="*/ 2147483646 w 17681"/>
              <a:gd name="T61" fmla="*/ 2147483646 h 15004"/>
              <a:gd name="T62" fmla="*/ 2147483646 w 17681"/>
              <a:gd name="T63" fmla="*/ 2147483646 h 15004"/>
              <a:gd name="T64" fmla="*/ 2147483646 w 17681"/>
              <a:gd name="T65" fmla="*/ 2147483646 h 15004"/>
              <a:gd name="T66" fmla="*/ 2147483646 w 17681"/>
              <a:gd name="T67" fmla="*/ 2147483646 h 15004"/>
              <a:gd name="T68" fmla="*/ 2147483646 w 17681"/>
              <a:gd name="T69" fmla="*/ 2147483646 h 15004"/>
              <a:gd name="T70" fmla="*/ 2147483646 w 17681"/>
              <a:gd name="T71" fmla="*/ 2147483646 h 15004"/>
              <a:gd name="T72" fmla="*/ 2147483646 w 17681"/>
              <a:gd name="T73" fmla="*/ 2147483646 h 15004"/>
              <a:gd name="T74" fmla="*/ 2147483646 w 17681"/>
              <a:gd name="T75" fmla="*/ 2147483646 h 15004"/>
              <a:gd name="T76" fmla="*/ 2147483646 w 17681"/>
              <a:gd name="T77" fmla="*/ 2147483646 h 15004"/>
              <a:gd name="T78" fmla="*/ 2147483646 w 17681"/>
              <a:gd name="T79" fmla="*/ 2147483646 h 15004"/>
              <a:gd name="T80" fmla="*/ 2147483646 w 17681"/>
              <a:gd name="T81" fmla="*/ 2147483646 h 15004"/>
              <a:gd name="T82" fmla="*/ 2147483646 w 17681"/>
              <a:gd name="T83" fmla="*/ 2147483646 h 15004"/>
              <a:gd name="T84" fmla="*/ 2147483646 w 17681"/>
              <a:gd name="T85" fmla="*/ 2147483646 h 15004"/>
              <a:gd name="T86" fmla="*/ 2147483646 w 17681"/>
              <a:gd name="T87" fmla="*/ 2147483646 h 15004"/>
              <a:gd name="T88" fmla="*/ 2147483646 w 17681"/>
              <a:gd name="T89" fmla="*/ 2147483646 h 15004"/>
              <a:gd name="T90" fmla="*/ 2147483646 w 17681"/>
              <a:gd name="T91" fmla="*/ 2147483646 h 15004"/>
              <a:gd name="T92" fmla="*/ 2147483646 w 17681"/>
              <a:gd name="T93" fmla="*/ 2147483646 h 15004"/>
              <a:gd name="T94" fmla="*/ 2147483646 w 17681"/>
              <a:gd name="T95" fmla="*/ 2147483646 h 15004"/>
              <a:gd name="T96" fmla="*/ 2147483646 w 17681"/>
              <a:gd name="T97" fmla="*/ 2147483646 h 15004"/>
              <a:gd name="T98" fmla="*/ 2147483646 w 17681"/>
              <a:gd name="T99" fmla="*/ 2147483646 h 15004"/>
              <a:gd name="T100" fmla="*/ 2147483646 w 17681"/>
              <a:gd name="T101" fmla="*/ 2147483646 h 15004"/>
              <a:gd name="T102" fmla="*/ 2147483646 w 17681"/>
              <a:gd name="T103" fmla="*/ 2147483646 h 15004"/>
              <a:gd name="T104" fmla="*/ 2147483646 w 17681"/>
              <a:gd name="T105" fmla="*/ 2147483646 h 15004"/>
              <a:gd name="T106" fmla="*/ 2147483646 w 17681"/>
              <a:gd name="T107" fmla="*/ 2147483646 h 15004"/>
              <a:gd name="T108" fmla="*/ 2147483646 w 17681"/>
              <a:gd name="T109" fmla="*/ 2147483646 h 15004"/>
              <a:gd name="T110" fmla="*/ 2147483646 w 17681"/>
              <a:gd name="T111" fmla="*/ 2147483646 h 15004"/>
              <a:gd name="T112" fmla="*/ 2147483646 w 17681"/>
              <a:gd name="T113" fmla="*/ 2147483646 h 15004"/>
              <a:gd name="T114" fmla="*/ 2147483646 w 17681"/>
              <a:gd name="T115" fmla="*/ 2147483646 h 15004"/>
              <a:gd name="T116" fmla="*/ 2147483646 w 17681"/>
              <a:gd name="T117" fmla="*/ 2147483646 h 15004"/>
              <a:gd name="T118" fmla="*/ 2147483646 w 17681"/>
              <a:gd name="T119" fmla="*/ 2147483646 h 15004"/>
              <a:gd name="T120" fmla="*/ 2147483646 w 17681"/>
              <a:gd name="T121" fmla="*/ 2147483646 h 15004"/>
              <a:gd name="T122" fmla="*/ 2147483646 w 17681"/>
              <a:gd name="T123" fmla="*/ 2147483646 h 15004"/>
              <a:gd name="T124" fmla="*/ 2147483646 w 17681"/>
              <a:gd name="T125" fmla="*/ 2147483646 h 1500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681"/>
              <a:gd name="T190" fmla="*/ 0 h 15004"/>
              <a:gd name="T191" fmla="*/ 17681 w 17681"/>
              <a:gd name="T192" fmla="*/ 15004 h 1500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lnTo>
                  <a:pt x="480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lnTo>
                  <a:pt x="4329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lnTo>
                  <a:pt x="176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lnTo>
                  <a:pt x="14233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lnTo>
                  <a:pt x="7410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lnTo>
                  <a:pt x="1651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lnTo>
                  <a:pt x="14233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lnTo>
                  <a:pt x="7630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lnTo>
                  <a:pt x="13903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lnTo>
                  <a:pt x="759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lnTo>
                  <a:pt x="12912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lnTo>
                  <a:pt x="13572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lnTo>
                  <a:pt x="12215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lnTo>
                  <a:pt x="1404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lnTo>
                  <a:pt x="1364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50" name="Shape 240"/>
          <p:cNvSpPr/>
          <p:nvPr/>
        </p:nvSpPr>
        <p:spPr bwMode="auto">
          <a:xfrm>
            <a:off x="4616956" y="6022975"/>
            <a:ext cx="640145" cy="452438"/>
          </a:xfrm>
          <a:custGeom>
            <a:avLst/>
            <a:gdLst>
              <a:gd name="T0" fmla="*/ 2147483646 w 16911"/>
              <a:gd name="T1" fmla="*/ 2147483646 h 11959"/>
              <a:gd name="T2" fmla="*/ 2147483646 w 16911"/>
              <a:gd name="T3" fmla="*/ 2147483646 h 11959"/>
              <a:gd name="T4" fmla="*/ 2147483646 w 16911"/>
              <a:gd name="T5" fmla="*/ 2147483646 h 11959"/>
              <a:gd name="T6" fmla="*/ 2147483646 w 16911"/>
              <a:gd name="T7" fmla="*/ 2147483646 h 11959"/>
              <a:gd name="T8" fmla="*/ 2147483646 w 16911"/>
              <a:gd name="T9" fmla="*/ 2147483646 h 11959"/>
              <a:gd name="T10" fmla="*/ 2147483646 w 16911"/>
              <a:gd name="T11" fmla="*/ 2147483646 h 11959"/>
              <a:gd name="T12" fmla="*/ 2147483646 w 16911"/>
              <a:gd name="T13" fmla="*/ 2147483646 h 11959"/>
              <a:gd name="T14" fmla="*/ 2147483646 w 16911"/>
              <a:gd name="T15" fmla="*/ 2147483646 h 11959"/>
              <a:gd name="T16" fmla="*/ 2147483646 w 16911"/>
              <a:gd name="T17" fmla="*/ 2147483646 h 11959"/>
              <a:gd name="T18" fmla="*/ 2147483646 w 16911"/>
              <a:gd name="T19" fmla="*/ 2147483646 h 11959"/>
              <a:gd name="T20" fmla="*/ 2147483646 w 16911"/>
              <a:gd name="T21" fmla="*/ 2147483646 h 11959"/>
              <a:gd name="T22" fmla="*/ 2147483646 w 16911"/>
              <a:gd name="T23" fmla="*/ 2147483646 h 11959"/>
              <a:gd name="T24" fmla="*/ 2147483646 w 16911"/>
              <a:gd name="T25" fmla="*/ 2147483646 h 11959"/>
              <a:gd name="T26" fmla="*/ 2147483646 w 16911"/>
              <a:gd name="T27" fmla="*/ 2147483646 h 11959"/>
              <a:gd name="T28" fmla="*/ 2147483646 w 16911"/>
              <a:gd name="T29" fmla="*/ 2147483646 h 11959"/>
              <a:gd name="T30" fmla="*/ 2147483646 w 16911"/>
              <a:gd name="T31" fmla="*/ 2147483646 h 11959"/>
              <a:gd name="T32" fmla="*/ 2147483646 w 16911"/>
              <a:gd name="T33" fmla="*/ 2147483646 h 11959"/>
              <a:gd name="T34" fmla="*/ 2147483646 w 16911"/>
              <a:gd name="T35" fmla="*/ 2147483646 h 11959"/>
              <a:gd name="T36" fmla="*/ 2147483646 w 16911"/>
              <a:gd name="T37" fmla="*/ 2147483646 h 11959"/>
              <a:gd name="T38" fmla="*/ 2147483646 w 16911"/>
              <a:gd name="T39" fmla="*/ 2147483646 h 11959"/>
              <a:gd name="T40" fmla="*/ 2147483646 w 16911"/>
              <a:gd name="T41" fmla="*/ 2147483646 h 11959"/>
              <a:gd name="T42" fmla="*/ 2147483646 w 16911"/>
              <a:gd name="T43" fmla="*/ 2147483646 h 11959"/>
              <a:gd name="T44" fmla="*/ 2147483646 w 16911"/>
              <a:gd name="T45" fmla="*/ 2147483646 h 11959"/>
              <a:gd name="T46" fmla="*/ 2147483646 w 16911"/>
              <a:gd name="T47" fmla="*/ 2147483646 h 11959"/>
              <a:gd name="T48" fmla="*/ 2147483646 w 16911"/>
              <a:gd name="T49" fmla="*/ 2147483646 h 11959"/>
              <a:gd name="T50" fmla="*/ 2147483646 w 16911"/>
              <a:gd name="T51" fmla="*/ 2147483646 h 11959"/>
              <a:gd name="T52" fmla="*/ 2147483646 w 16911"/>
              <a:gd name="T53" fmla="*/ 2147483646 h 11959"/>
              <a:gd name="T54" fmla="*/ 2147483646 w 16911"/>
              <a:gd name="T55" fmla="*/ 2147483646 h 11959"/>
              <a:gd name="T56" fmla="*/ 2147483646 w 16911"/>
              <a:gd name="T57" fmla="*/ 2147483646 h 11959"/>
              <a:gd name="T58" fmla="*/ 2147483646 w 16911"/>
              <a:gd name="T59" fmla="*/ 2147483646 h 11959"/>
              <a:gd name="T60" fmla="*/ 2147483646 w 16911"/>
              <a:gd name="T61" fmla="*/ 2147483646 h 11959"/>
              <a:gd name="T62" fmla="*/ 2147483646 w 16911"/>
              <a:gd name="T63" fmla="*/ 2147483646 h 11959"/>
              <a:gd name="T64" fmla="*/ 2147483646 w 16911"/>
              <a:gd name="T65" fmla="*/ 2147483646 h 11959"/>
              <a:gd name="T66" fmla="*/ 2147483646 w 16911"/>
              <a:gd name="T67" fmla="*/ 2147483646 h 11959"/>
              <a:gd name="T68" fmla="*/ 2147483646 w 16911"/>
              <a:gd name="T69" fmla="*/ 2147483646 h 11959"/>
              <a:gd name="T70" fmla="*/ 2147483646 w 16911"/>
              <a:gd name="T71" fmla="*/ 2147483646 h 11959"/>
              <a:gd name="T72" fmla="*/ 2147483646 w 16911"/>
              <a:gd name="T73" fmla="*/ 2147483646 h 11959"/>
              <a:gd name="T74" fmla="*/ 2147483646 w 16911"/>
              <a:gd name="T75" fmla="*/ 2147483646 h 11959"/>
              <a:gd name="T76" fmla="*/ 2147483646 w 16911"/>
              <a:gd name="T77" fmla="*/ 2147483646 h 11959"/>
              <a:gd name="T78" fmla="*/ 2147483646 w 16911"/>
              <a:gd name="T79" fmla="*/ 2147483646 h 11959"/>
              <a:gd name="T80" fmla="*/ 2147483646 w 16911"/>
              <a:gd name="T81" fmla="*/ 2147483646 h 11959"/>
              <a:gd name="T82" fmla="*/ 2147483646 w 16911"/>
              <a:gd name="T83" fmla="*/ 2147483646 h 11959"/>
              <a:gd name="T84" fmla="*/ 2147483646 w 16911"/>
              <a:gd name="T85" fmla="*/ 2147483646 h 11959"/>
              <a:gd name="T86" fmla="*/ 2147483646 w 16911"/>
              <a:gd name="T87" fmla="*/ 2147483646 h 11959"/>
              <a:gd name="T88" fmla="*/ 2147483646 w 16911"/>
              <a:gd name="T89" fmla="*/ 2147483646 h 11959"/>
              <a:gd name="T90" fmla="*/ 2147483646 w 16911"/>
              <a:gd name="T91" fmla="*/ 2147483646 h 11959"/>
              <a:gd name="T92" fmla="*/ 2147483646 w 16911"/>
              <a:gd name="T93" fmla="*/ 2147483646 h 11959"/>
              <a:gd name="T94" fmla="*/ 2147483646 w 16911"/>
              <a:gd name="T95" fmla="*/ 2147483646 h 11959"/>
              <a:gd name="T96" fmla="*/ 2147483646 w 16911"/>
              <a:gd name="T97" fmla="*/ 2147483646 h 11959"/>
              <a:gd name="T98" fmla="*/ 2147483646 w 16911"/>
              <a:gd name="T99" fmla="*/ 2147483646 h 11959"/>
              <a:gd name="T100" fmla="*/ 2147483646 w 16911"/>
              <a:gd name="T101" fmla="*/ 2147483646 h 11959"/>
              <a:gd name="T102" fmla="*/ 2147483646 w 16911"/>
              <a:gd name="T103" fmla="*/ 2147483646 h 11959"/>
              <a:gd name="T104" fmla="*/ 2147483646 w 16911"/>
              <a:gd name="T105" fmla="*/ 2147483646 h 11959"/>
              <a:gd name="T106" fmla="*/ 2147483646 w 16911"/>
              <a:gd name="T107" fmla="*/ 2147483646 h 11959"/>
              <a:gd name="T108" fmla="*/ 2147483646 w 16911"/>
              <a:gd name="T109" fmla="*/ 2147483646 h 11959"/>
              <a:gd name="T110" fmla="*/ 2147483646 w 16911"/>
              <a:gd name="T111" fmla="*/ 2147483646 h 11959"/>
              <a:gd name="T112" fmla="*/ 2147483646 w 16911"/>
              <a:gd name="T113" fmla="*/ 2147483646 h 11959"/>
              <a:gd name="T114" fmla="*/ 2147483646 w 16911"/>
              <a:gd name="T115" fmla="*/ 2147483646 h 11959"/>
              <a:gd name="T116" fmla="*/ 2147483646 w 16911"/>
              <a:gd name="T117" fmla="*/ 2147483646 h 11959"/>
              <a:gd name="T118" fmla="*/ 2147483646 w 16911"/>
              <a:gd name="T119" fmla="*/ 2147483646 h 11959"/>
              <a:gd name="T120" fmla="*/ 2147483646 w 16911"/>
              <a:gd name="T121" fmla="*/ 2147483646 h 1195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911"/>
              <a:gd name="T184" fmla="*/ 0 h 11959"/>
              <a:gd name="T185" fmla="*/ 16911 w 16911"/>
              <a:gd name="T186" fmla="*/ 11959 h 1195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lnTo>
                  <a:pt x="12215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lnTo>
                  <a:pt x="9464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51" name="Shape 241"/>
          <p:cNvSpPr/>
          <p:nvPr/>
        </p:nvSpPr>
        <p:spPr bwMode="auto">
          <a:xfrm rot="16200000">
            <a:off x="3844553" y="5309119"/>
            <a:ext cx="374650" cy="478388"/>
          </a:xfrm>
          <a:custGeom>
            <a:avLst/>
            <a:gdLst>
              <a:gd name="T0" fmla="*/ 2147483646 w 9868"/>
              <a:gd name="T1" fmla="*/ 2147483646 h 12620"/>
              <a:gd name="T2" fmla="*/ 2147483646 w 9868"/>
              <a:gd name="T3" fmla="*/ 2147483646 h 12620"/>
              <a:gd name="T4" fmla="*/ 2147483646 w 9868"/>
              <a:gd name="T5" fmla="*/ 2147483646 h 12620"/>
              <a:gd name="T6" fmla="*/ 2147483646 w 9868"/>
              <a:gd name="T7" fmla="*/ 2147483646 h 12620"/>
              <a:gd name="T8" fmla="*/ 2147483646 w 9868"/>
              <a:gd name="T9" fmla="*/ 2147483646 h 12620"/>
              <a:gd name="T10" fmla="*/ 2147483646 w 9868"/>
              <a:gd name="T11" fmla="*/ 2147483646 h 12620"/>
              <a:gd name="T12" fmla="*/ 2147483646 w 9868"/>
              <a:gd name="T13" fmla="*/ 2147483646 h 12620"/>
              <a:gd name="T14" fmla="*/ 2147483646 w 9868"/>
              <a:gd name="T15" fmla="*/ 2147483646 h 12620"/>
              <a:gd name="T16" fmla="*/ 2147483646 w 9868"/>
              <a:gd name="T17" fmla="*/ 2147483646 h 12620"/>
              <a:gd name="T18" fmla="*/ 2147483646 w 9868"/>
              <a:gd name="T19" fmla="*/ 2147483646 h 12620"/>
              <a:gd name="T20" fmla="*/ 2147483646 w 9868"/>
              <a:gd name="T21" fmla="*/ 2147483646 h 12620"/>
              <a:gd name="T22" fmla="*/ 2147483646 w 9868"/>
              <a:gd name="T23" fmla="*/ 2147483646 h 12620"/>
              <a:gd name="T24" fmla="*/ 2147483646 w 9868"/>
              <a:gd name="T25" fmla="*/ 2147483646 h 12620"/>
              <a:gd name="T26" fmla="*/ 2147483646 w 9868"/>
              <a:gd name="T27" fmla="*/ 2147483646 h 12620"/>
              <a:gd name="T28" fmla="*/ 2147483646 w 9868"/>
              <a:gd name="T29" fmla="*/ 2147483646 h 12620"/>
              <a:gd name="T30" fmla="*/ 2147483646 w 9868"/>
              <a:gd name="T31" fmla="*/ 2147483646 h 12620"/>
              <a:gd name="T32" fmla="*/ 2147483646 w 9868"/>
              <a:gd name="T33" fmla="*/ 2147483646 h 12620"/>
              <a:gd name="T34" fmla="*/ 2147483646 w 9868"/>
              <a:gd name="T35" fmla="*/ 2147483646 h 12620"/>
              <a:gd name="T36" fmla="*/ 2147483646 w 9868"/>
              <a:gd name="T37" fmla="*/ 2147483646 h 12620"/>
              <a:gd name="T38" fmla="*/ 2147483646 w 9868"/>
              <a:gd name="T39" fmla="*/ 2147483646 h 12620"/>
              <a:gd name="T40" fmla="*/ 2147483646 w 9868"/>
              <a:gd name="T41" fmla="*/ 2147483646 h 12620"/>
              <a:gd name="T42" fmla="*/ 2147483646 w 9868"/>
              <a:gd name="T43" fmla="*/ 2147483646 h 12620"/>
              <a:gd name="T44" fmla="*/ 2147483646 w 9868"/>
              <a:gd name="T45" fmla="*/ 2147483646 h 12620"/>
              <a:gd name="T46" fmla="*/ 2147483646 w 9868"/>
              <a:gd name="T47" fmla="*/ 2147483646 h 12620"/>
              <a:gd name="T48" fmla="*/ 2147483646 w 9868"/>
              <a:gd name="T49" fmla="*/ 2147483646 h 12620"/>
              <a:gd name="T50" fmla="*/ 2147483646 w 9868"/>
              <a:gd name="T51" fmla="*/ 2147483646 h 12620"/>
              <a:gd name="T52" fmla="*/ 2147483646 w 9868"/>
              <a:gd name="T53" fmla="*/ 2147483646 h 12620"/>
              <a:gd name="T54" fmla="*/ 2147483646 w 9868"/>
              <a:gd name="T55" fmla="*/ 2147483646 h 12620"/>
              <a:gd name="T56" fmla="*/ 2147483646 w 9868"/>
              <a:gd name="T57" fmla="*/ 2147483646 h 12620"/>
              <a:gd name="T58" fmla="*/ 2147483646 w 9868"/>
              <a:gd name="T59" fmla="*/ 2147483646 h 12620"/>
              <a:gd name="T60" fmla="*/ 2147483646 w 9868"/>
              <a:gd name="T61" fmla="*/ 2147483646 h 12620"/>
              <a:gd name="T62" fmla="*/ 2147483646 w 9868"/>
              <a:gd name="T63" fmla="*/ 2147483646 h 12620"/>
              <a:gd name="T64" fmla="*/ 2147483646 w 9868"/>
              <a:gd name="T65" fmla="*/ 2147483646 h 12620"/>
              <a:gd name="T66" fmla="*/ 2147483646 w 9868"/>
              <a:gd name="T67" fmla="*/ 2147483646 h 12620"/>
              <a:gd name="T68" fmla="*/ 2147483646 w 9868"/>
              <a:gd name="T69" fmla="*/ 2147483646 h 12620"/>
              <a:gd name="T70" fmla="*/ 2147483646 w 9868"/>
              <a:gd name="T71" fmla="*/ 2147483646 h 12620"/>
              <a:gd name="T72" fmla="*/ 2147483646 w 9868"/>
              <a:gd name="T73" fmla="*/ 2147483646 h 12620"/>
              <a:gd name="T74" fmla="*/ 2147483646 w 9868"/>
              <a:gd name="T75" fmla="*/ 2147483646 h 12620"/>
              <a:gd name="T76" fmla="*/ 2147483646 w 9868"/>
              <a:gd name="T77" fmla="*/ 2147483646 h 12620"/>
              <a:gd name="T78" fmla="*/ 2147483646 w 9868"/>
              <a:gd name="T79" fmla="*/ 2147483646 h 12620"/>
              <a:gd name="T80" fmla="*/ 2147483646 w 9868"/>
              <a:gd name="T81" fmla="*/ 2147483646 h 12620"/>
              <a:gd name="T82" fmla="*/ 2147483646 w 9868"/>
              <a:gd name="T83" fmla="*/ 2147483646 h 12620"/>
              <a:gd name="T84" fmla="*/ 2147483646 w 9868"/>
              <a:gd name="T85" fmla="*/ 2147483646 h 12620"/>
              <a:gd name="T86" fmla="*/ 2147483646 w 9868"/>
              <a:gd name="T87" fmla="*/ 2147483646 h 12620"/>
              <a:gd name="T88" fmla="*/ 2147483646 w 9868"/>
              <a:gd name="T89" fmla="*/ 2147483646 h 12620"/>
              <a:gd name="T90" fmla="*/ 2147483646 w 9868"/>
              <a:gd name="T91" fmla="*/ 2147483646 h 12620"/>
              <a:gd name="T92" fmla="*/ 2147483646 w 9868"/>
              <a:gd name="T93" fmla="*/ 2147483646 h 12620"/>
              <a:gd name="T94" fmla="*/ 2147483646 w 9868"/>
              <a:gd name="T95" fmla="*/ 2147483646 h 12620"/>
              <a:gd name="T96" fmla="*/ 2147483646 w 9868"/>
              <a:gd name="T97" fmla="*/ 2147483646 h 12620"/>
              <a:gd name="T98" fmla="*/ 2147483646 w 9868"/>
              <a:gd name="T99" fmla="*/ 2147483646 h 12620"/>
              <a:gd name="T100" fmla="*/ 2147483646 w 9868"/>
              <a:gd name="T101" fmla="*/ 2147483646 h 12620"/>
              <a:gd name="T102" fmla="*/ 2147483646 w 9868"/>
              <a:gd name="T103" fmla="*/ 2147483646 h 12620"/>
              <a:gd name="T104" fmla="*/ 2147483646 w 9868"/>
              <a:gd name="T105" fmla="*/ 2147483646 h 12620"/>
              <a:gd name="T106" fmla="*/ 2147483646 w 9868"/>
              <a:gd name="T107" fmla="*/ 2147483646 h 12620"/>
              <a:gd name="T108" fmla="*/ 2147483646 w 9868"/>
              <a:gd name="T109" fmla="*/ 2147483646 h 12620"/>
              <a:gd name="T110" fmla="*/ 2147483646 w 9868"/>
              <a:gd name="T111" fmla="*/ 2147483646 h 12620"/>
              <a:gd name="T112" fmla="*/ 2147483646 w 9868"/>
              <a:gd name="T113" fmla="*/ 2147483646 h 12620"/>
              <a:gd name="T114" fmla="*/ 2147483646 w 9868"/>
              <a:gd name="T115" fmla="*/ 2147483646 h 1262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868"/>
              <a:gd name="T175" fmla="*/ 0 h 12620"/>
              <a:gd name="T176" fmla="*/ 9868 w 9868"/>
              <a:gd name="T177" fmla="*/ 12620 h 1262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lnTo>
                  <a:pt x="418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lnTo>
                  <a:pt x="1541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lnTo>
                  <a:pt x="381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lnTo>
                  <a:pt x="1211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52" name="Shape 242"/>
          <p:cNvSpPr/>
          <p:nvPr/>
        </p:nvSpPr>
        <p:spPr bwMode="auto">
          <a:xfrm>
            <a:off x="3811614" y="5827714"/>
            <a:ext cx="504199" cy="568325"/>
          </a:xfrm>
          <a:custGeom>
            <a:avLst/>
            <a:gdLst>
              <a:gd name="T0" fmla="*/ 2147483646 w 13316"/>
              <a:gd name="T1" fmla="*/ 2147483646 h 15041"/>
              <a:gd name="T2" fmla="*/ 2147483646 w 13316"/>
              <a:gd name="T3" fmla="*/ 2147483646 h 15041"/>
              <a:gd name="T4" fmla="*/ 2147483646 w 13316"/>
              <a:gd name="T5" fmla="*/ 2147483646 h 15041"/>
              <a:gd name="T6" fmla="*/ 2147483646 w 13316"/>
              <a:gd name="T7" fmla="*/ 2147483646 h 15041"/>
              <a:gd name="T8" fmla="*/ 2147483646 w 13316"/>
              <a:gd name="T9" fmla="*/ 2147483646 h 15041"/>
              <a:gd name="T10" fmla="*/ 2147483646 w 13316"/>
              <a:gd name="T11" fmla="*/ 2147483646 h 15041"/>
              <a:gd name="T12" fmla="*/ 0 w 13316"/>
              <a:gd name="T13" fmla="*/ 2147483646 h 15041"/>
              <a:gd name="T14" fmla="*/ 2147483646 w 13316"/>
              <a:gd name="T15" fmla="*/ 2147483646 h 15041"/>
              <a:gd name="T16" fmla="*/ 2147483646 w 13316"/>
              <a:gd name="T17" fmla="*/ 2147483646 h 15041"/>
              <a:gd name="T18" fmla="*/ 2147483646 w 13316"/>
              <a:gd name="T19" fmla="*/ 2147483646 h 15041"/>
              <a:gd name="T20" fmla="*/ 2147483646 w 13316"/>
              <a:gd name="T21" fmla="*/ 2147483646 h 15041"/>
              <a:gd name="T22" fmla="*/ 2147483646 w 13316"/>
              <a:gd name="T23" fmla="*/ 2147483646 h 15041"/>
              <a:gd name="T24" fmla="*/ 2147483646 w 13316"/>
              <a:gd name="T25" fmla="*/ 2147483646 h 15041"/>
              <a:gd name="T26" fmla="*/ 2147483646 w 13316"/>
              <a:gd name="T27" fmla="*/ 2147483646 h 15041"/>
              <a:gd name="T28" fmla="*/ 2147483646 w 13316"/>
              <a:gd name="T29" fmla="*/ 2147483646 h 15041"/>
              <a:gd name="T30" fmla="*/ 2147483646 w 13316"/>
              <a:gd name="T31" fmla="*/ 2147483646 h 15041"/>
              <a:gd name="T32" fmla="*/ 2147483646 w 13316"/>
              <a:gd name="T33" fmla="*/ 2147483646 h 15041"/>
              <a:gd name="T34" fmla="*/ 2147483646 w 13316"/>
              <a:gd name="T35" fmla="*/ 2147483646 h 15041"/>
              <a:gd name="T36" fmla="*/ 2147483646 w 13316"/>
              <a:gd name="T37" fmla="*/ 2147483646 h 15041"/>
              <a:gd name="T38" fmla="*/ 2147483646 w 13316"/>
              <a:gd name="T39" fmla="*/ 2147483646 h 15041"/>
              <a:gd name="T40" fmla="*/ 2147483646 w 13316"/>
              <a:gd name="T41" fmla="*/ 2147483646 h 15041"/>
              <a:gd name="T42" fmla="*/ 2147483646 w 13316"/>
              <a:gd name="T43" fmla="*/ 2147483646 h 15041"/>
              <a:gd name="T44" fmla="*/ 2147483646 w 13316"/>
              <a:gd name="T45" fmla="*/ 2147483646 h 15041"/>
              <a:gd name="T46" fmla="*/ 2147483646 w 13316"/>
              <a:gd name="T47" fmla="*/ 2147483646 h 15041"/>
              <a:gd name="T48" fmla="*/ 2147483646 w 13316"/>
              <a:gd name="T49" fmla="*/ 2147483646 h 15041"/>
              <a:gd name="T50" fmla="*/ 2147483646 w 13316"/>
              <a:gd name="T51" fmla="*/ 2147483646 h 15041"/>
              <a:gd name="T52" fmla="*/ 2147483646 w 13316"/>
              <a:gd name="T53" fmla="*/ 2147483646 h 15041"/>
              <a:gd name="T54" fmla="*/ 2147483646 w 13316"/>
              <a:gd name="T55" fmla="*/ 2147483646 h 15041"/>
              <a:gd name="T56" fmla="*/ 2147483646 w 13316"/>
              <a:gd name="T57" fmla="*/ 2147483646 h 15041"/>
              <a:gd name="T58" fmla="*/ 2147483646 w 13316"/>
              <a:gd name="T59" fmla="*/ 2147483646 h 15041"/>
              <a:gd name="T60" fmla="*/ 2147483646 w 13316"/>
              <a:gd name="T61" fmla="*/ 2147483646 h 15041"/>
              <a:gd name="T62" fmla="*/ 2147483646 w 13316"/>
              <a:gd name="T63" fmla="*/ 2147483646 h 15041"/>
              <a:gd name="T64" fmla="*/ 2147483646 w 13316"/>
              <a:gd name="T65" fmla="*/ 2147483646 h 15041"/>
              <a:gd name="T66" fmla="*/ 2147483646 w 13316"/>
              <a:gd name="T67" fmla="*/ 2147483646 h 15041"/>
              <a:gd name="T68" fmla="*/ 2147483646 w 13316"/>
              <a:gd name="T69" fmla="*/ 2147483646 h 15041"/>
              <a:gd name="T70" fmla="*/ 2147483646 w 13316"/>
              <a:gd name="T71" fmla="*/ 2147483646 h 15041"/>
              <a:gd name="T72" fmla="*/ 2147483646 w 13316"/>
              <a:gd name="T73" fmla="*/ 2147483646 h 15041"/>
              <a:gd name="T74" fmla="*/ 2147483646 w 13316"/>
              <a:gd name="T75" fmla="*/ 2147483646 h 15041"/>
              <a:gd name="T76" fmla="*/ 2147483646 w 13316"/>
              <a:gd name="T77" fmla="*/ 2147483646 h 15041"/>
              <a:gd name="T78" fmla="*/ 2147483646 w 13316"/>
              <a:gd name="T79" fmla="*/ 2147483646 h 15041"/>
              <a:gd name="T80" fmla="*/ 2147483646 w 13316"/>
              <a:gd name="T81" fmla="*/ 2147483646 h 15041"/>
              <a:gd name="T82" fmla="*/ 2147483646 w 13316"/>
              <a:gd name="T83" fmla="*/ 2147483646 h 15041"/>
              <a:gd name="T84" fmla="*/ 2147483646 w 13316"/>
              <a:gd name="T85" fmla="*/ 2147483646 h 15041"/>
              <a:gd name="T86" fmla="*/ 2147483646 w 13316"/>
              <a:gd name="T87" fmla="*/ 2147483646 h 15041"/>
              <a:gd name="T88" fmla="*/ 2147483646 w 13316"/>
              <a:gd name="T89" fmla="*/ 2147483646 h 15041"/>
              <a:gd name="T90" fmla="*/ 2147483646 w 13316"/>
              <a:gd name="T91" fmla="*/ 2147483646 h 15041"/>
              <a:gd name="T92" fmla="*/ 2147483646 w 13316"/>
              <a:gd name="T93" fmla="*/ 2147483646 h 15041"/>
              <a:gd name="T94" fmla="*/ 2147483646 w 13316"/>
              <a:gd name="T95" fmla="*/ 2147483646 h 15041"/>
              <a:gd name="T96" fmla="*/ 2147483646 w 13316"/>
              <a:gd name="T97" fmla="*/ 2147483646 h 15041"/>
              <a:gd name="T98" fmla="*/ 2147483646 w 13316"/>
              <a:gd name="T99" fmla="*/ 2147483646 h 15041"/>
              <a:gd name="T100" fmla="*/ 2147483646 w 13316"/>
              <a:gd name="T101" fmla="*/ 2147483646 h 15041"/>
              <a:gd name="T102" fmla="*/ 2147483646 w 13316"/>
              <a:gd name="T103" fmla="*/ 2147483646 h 15041"/>
              <a:gd name="T104" fmla="*/ 2147483646 w 13316"/>
              <a:gd name="T105" fmla="*/ 2147483646 h 15041"/>
              <a:gd name="T106" fmla="*/ 2147483646 w 13316"/>
              <a:gd name="T107" fmla="*/ 2147483646 h 15041"/>
              <a:gd name="T108" fmla="*/ 2147483646 w 13316"/>
              <a:gd name="T109" fmla="*/ 2147483646 h 15041"/>
              <a:gd name="T110" fmla="*/ 2147483646 w 13316"/>
              <a:gd name="T111" fmla="*/ 2147483646 h 15041"/>
              <a:gd name="T112" fmla="*/ 2147483646 w 13316"/>
              <a:gd name="T113" fmla="*/ 2147483646 h 15041"/>
              <a:gd name="T114" fmla="*/ 2147483646 w 13316"/>
              <a:gd name="T115" fmla="*/ 2147483646 h 15041"/>
              <a:gd name="T116" fmla="*/ 2147483646 w 13316"/>
              <a:gd name="T117" fmla="*/ 2147483646 h 15041"/>
              <a:gd name="T118" fmla="*/ 2147483646 w 13316"/>
              <a:gd name="T119" fmla="*/ 2147483646 h 15041"/>
              <a:gd name="T120" fmla="*/ 2147483646 w 13316"/>
              <a:gd name="T121" fmla="*/ 2147483646 h 1504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316"/>
              <a:gd name="T184" fmla="*/ 0 h 15041"/>
              <a:gd name="T185" fmla="*/ 13316 w 13316"/>
              <a:gd name="T186" fmla="*/ 15041 h 1504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lnTo>
                  <a:pt x="546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lnTo>
                  <a:pt x="8840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lnTo>
                  <a:pt x="147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lnTo>
                  <a:pt x="2494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lnTo>
                  <a:pt x="8400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53" name="Shape 243"/>
          <p:cNvSpPr/>
          <p:nvPr/>
        </p:nvSpPr>
        <p:spPr bwMode="auto">
          <a:xfrm>
            <a:off x="345885" y="6610350"/>
            <a:ext cx="514524" cy="344488"/>
          </a:xfrm>
          <a:custGeom>
            <a:avLst/>
            <a:gdLst>
              <a:gd name="T0" fmla="*/ 2147483646 w 13610"/>
              <a:gd name="T1" fmla="*/ 2147483646 h 9098"/>
              <a:gd name="T2" fmla="*/ 2147483646 w 13610"/>
              <a:gd name="T3" fmla="*/ 2147483646 h 9098"/>
              <a:gd name="T4" fmla="*/ 2147483646 w 13610"/>
              <a:gd name="T5" fmla="*/ 2147483646 h 9098"/>
              <a:gd name="T6" fmla="*/ 2147483646 w 13610"/>
              <a:gd name="T7" fmla="*/ 2147483646 h 9098"/>
              <a:gd name="T8" fmla="*/ 2147483646 w 13610"/>
              <a:gd name="T9" fmla="*/ 2147483646 h 9098"/>
              <a:gd name="T10" fmla="*/ 2147483646 w 13610"/>
              <a:gd name="T11" fmla="*/ 2147483646 h 9098"/>
              <a:gd name="T12" fmla="*/ 2147483646 w 13610"/>
              <a:gd name="T13" fmla="*/ 2147483646 h 9098"/>
              <a:gd name="T14" fmla="*/ 2147483646 w 13610"/>
              <a:gd name="T15" fmla="*/ 2147483646 h 9098"/>
              <a:gd name="T16" fmla="*/ 2147483646 w 13610"/>
              <a:gd name="T17" fmla="*/ 2147483646 h 9098"/>
              <a:gd name="T18" fmla="*/ 2147483646 w 13610"/>
              <a:gd name="T19" fmla="*/ 2147483646 h 9098"/>
              <a:gd name="T20" fmla="*/ 2147483646 w 13610"/>
              <a:gd name="T21" fmla="*/ 2147483646 h 9098"/>
              <a:gd name="T22" fmla="*/ 2147483646 w 13610"/>
              <a:gd name="T23" fmla="*/ 2147483646 h 9098"/>
              <a:gd name="T24" fmla="*/ 2147483646 w 13610"/>
              <a:gd name="T25" fmla="*/ 2147483646 h 9098"/>
              <a:gd name="T26" fmla="*/ 2147483646 w 13610"/>
              <a:gd name="T27" fmla="*/ 2147483646 h 9098"/>
              <a:gd name="T28" fmla="*/ 2147483646 w 13610"/>
              <a:gd name="T29" fmla="*/ 2147483646 h 9098"/>
              <a:gd name="T30" fmla="*/ 2147483646 w 13610"/>
              <a:gd name="T31" fmla="*/ 2147483646 h 9098"/>
              <a:gd name="T32" fmla="*/ 2147483646 w 13610"/>
              <a:gd name="T33" fmla="*/ 2147483646 h 9098"/>
              <a:gd name="T34" fmla="*/ 2147483646 w 13610"/>
              <a:gd name="T35" fmla="*/ 2147483646 h 9098"/>
              <a:gd name="T36" fmla="*/ 2147483646 w 13610"/>
              <a:gd name="T37" fmla="*/ 2147483646 h 9098"/>
              <a:gd name="T38" fmla="*/ 2147483646 w 13610"/>
              <a:gd name="T39" fmla="*/ 2147483646 h 9098"/>
              <a:gd name="T40" fmla="*/ 2147483646 w 13610"/>
              <a:gd name="T41" fmla="*/ 2147483646 h 9098"/>
              <a:gd name="T42" fmla="*/ 2147483646 w 13610"/>
              <a:gd name="T43" fmla="*/ 2147483646 h 9098"/>
              <a:gd name="T44" fmla="*/ 2147483646 w 13610"/>
              <a:gd name="T45" fmla="*/ 2147483646 h 9098"/>
              <a:gd name="T46" fmla="*/ 2147483646 w 13610"/>
              <a:gd name="T47" fmla="*/ 2147483646 h 9098"/>
              <a:gd name="T48" fmla="*/ 2147483646 w 13610"/>
              <a:gd name="T49" fmla="*/ 2147483646 h 9098"/>
              <a:gd name="T50" fmla="*/ 2147483646 w 13610"/>
              <a:gd name="T51" fmla="*/ 2147483646 h 9098"/>
              <a:gd name="T52" fmla="*/ 2147483646 w 13610"/>
              <a:gd name="T53" fmla="*/ 2147483646 h 9098"/>
              <a:gd name="T54" fmla="*/ 2147483646 w 13610"/>
              <a:gd name="T55" fmla="*/ 2147483646 h 9098"/>
              <a:gd name="T56" fmla="*/ 2147483646 w 13610"/>
              <a:gd name="T57" fmla="*/ 2147483646 h 9098"/>
              <a:gd name="T58" fmla="*/ 2147483646 w 13610"/>
              <a:gd name="T59" fmla="*/ 2147483646 h 9098"/>
              <a:gd name="T60" fmla="*/ 2147483646 w 13610"/>
              <a:gd name="T61" fmla="*/ 2147483646 h 9098"/>
              <a:gd name="T62" fmla="*/ 2147483646 w 13610"/>
              <a:gd name="T63" fmla="*/ 2147483646 h 9098"/>
              <a:gd name="T64" fmla="*/ 2147483646 w 13610"/>
              <a:gd name="T65" fmla="*/ 2147483646 h 9098"/>
              <a:gd name="T66" fmla="*/ 2147483646 w 13610"/>
              <a:gd name="T67" fmla="*/ 2147483646 h 9098"/>
              <a:gd name="T68" fmla="*/ 2147483646 w 13610"/>
              <a:gd name="T69" fmla="*/ 2147483646 h 9098"/>
              <a:gd name="T70" fmla="*/ 2147483646 w 13610"/>
              <a:gd name="T71" fmla="*/ 2147483646 h 9098"/>
              <a:gd name="T72" fmla="*/ 2147483646 w 13610"/>
              <a:gd name="T73" fmla="*/ 2147483646 h 9098"/>
              <a:gd name="T74" fmla="*/ 2147483646 w 13610"/>
              <a:gd name="T75" fmla="*/ 2147483646 h 9098"/>
              <a:gd name="T76" fmla="*/ 2147483646 w 13610"/>
              <a:gd name="T77" fmla="*/ 2147483646 h 9098"/>
              <a:gd name="T78" fmla="*/ 2147483646 w 13610"/>
              <a:gd name="T79" fmla="*/ 2147483646 h 9098"/>
              <a:gd name="T80" fmla="*/ 2147483646 w 13610"/>
              <a:gd name="T81" fmla="*/ 2147483646 h 9098"/>
              <a:gd name="T82" fmla="*/ 2147483646 w 13610"/>
              <a:gd name="T83" fmla="*/ 2147483646 h 9098"/>
              <a:gd name="T84" fmla="*/ 2147483646 w 13610"/>
              <a:gd name="T85" fmla="*/ 2147483646 h 9098"/>
              <a:gd name="T86" fmla="*/ 2147483646 w 13610"/>
              <a:gd name="T87" fmla="*/ 2147483646 h 909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610"/>
              <a:gd name="T133" fmla="*/ 0 h 9098"/>
              <a:gd name="T134" fmla="*/ 13610 w 13610"/>
              <a:gd name="T135" fmla="*/ 9098 h 909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54" name="Shape 244"/>
          <p:cNvSpPr/>
          <p:nvPr/>
        </p:nvSpPr>
        <p:spPr bwMode="auto">
          <a:xfrm>
            <a:off x="3975091" y="6513514"/>
            <a:ext cx="234031" cy="249237"/>
          </a:xfrm>
          <a:custGeom>
            <a:avLst/>
            <a:gdLst>
              <a:gd name="T0" fmla="*/ 2147483646 w 6164"/>
              <a:gd name="T1" fmla="*/ 2147483646 h 6604"/>
              <a:gd name="T2" fmla="*/ 2147483646 w 6164"/>
              <a:gd name="T3" fmla="*/ 2147483646 h 6604"/>
              <a:gd name="T4" fmla="*/ 2147483646 w 6164"/>
              <a:gd name="T5" fmla="*/ 2147483646 h 6604"/>
              <a:gd name="T6" fmla="*/ 2147483646 w 6164"/>
              <a:gd name="T7" fmla="*/ 2147483646 h 6604"/>
              <a:gd name="T8" fmla="*/ 2147483646 w 6164"/>
              <a:gd name="T9" fmla="*/ 2147483646 h 6604"/>
              <a:gd name="T10" fmla="*/ 2147483646 w 6164"/>
              <a:gd name="T11" fmla="*/ 2147483646 h 6604"/>
              <a:gd name="T12" fmla="*/ 2147483646 w 6164"/>
              <a:gd name="T13" fmla="*/ 2147483646 h 6604"/>
              <a:gd name="T14" fmla="*/ 2147483646 w 6164"/>
              <a:gd name="T15" fmla="*/ 2147483646 h 6604"/>
              <a:gd name="T16" fmla="*/ 2147483646 w 6164"/>
              <a:gd name="T17" fmla="*/ 2147483646 h 6604"/>
              <a:gd name="T18" fmla="*/ 2147483646 w 6164"/>
              <a:gd name="T19" fmla="*/ 2147483646 h 6604"/>
              <a:gd name="T20" fmla="*/ 2147483646 w 6164"/>
              <a:gd name="T21" fmla="*/ 2147483646 h 6604"/>
              <a:gd name="T22" fmla="*/ 2147483646 w 6164"/>
              <a:gd name="T23" fmla="*/ 2147483646 h 6604"/>
              <a:gd name="T24" fmla="*/ 2147483646 w 6164"/>
              <a:gd name="T25" fmla="*/ 2147483646 h 6604"/>
              <a:gd name="T26" fmla="*/ 2147483646 w 6164"/>
              <a:gd name="T27" fmla="*/ 2147483646 h 6604"/>
              <a:gd name="T28" fmla="*/ 2147483646 w 6164"/>
              <a:gd name="T29" fmla="*/ 2147483646 h 6604"/>
              <a:gd name="T30" fmla="*/ 2147483646 w 6164"/>
              <a:gd name="T31" fmla="*/ 2147483646 h 6604"/>
              <a:gd name="T32" fmla="*/ 2147483646 w 6164"/>
              <a:gd name="T33" fmla="*/ 2147483646 h 6604"/>
              <a:gd name="T34" fmla="*/ 2147483646 w 6164"/>
              <a:gd name="T35" fmla="*/ 2147483646 h 6604"/>
              <a:gd name="T36" fmla="*/ 2147483646 w 6164"/>
              <a:gd name="T37" fmla="*/ 2147483646 h 6604"/>
              <a:gd name="T38" fmla="*/ 2147483646 w 6164"/>
              <a:gd name="T39" fmla="*/ 2147483646 h 6604"/>
              <a:gd name="T40" fmla="*/ 2147483646 w 6164"/>
              <a:gd name="T41" fmla="*/ 2147483646 h 6604"/>
              <a:gd name="T42" fmla="*/ 2147483646 w 6164"/>
              <a:gd name="T43" fmla="*/ 2147483646 h 6604"/>
              <a:gd name="T44" fmla="*/ 2147483646 w 6164"/>
              <a:gd name="T45" fmla="*/ 2147483646 h 6604"/>
              <a:gd name="T46" fmla="*/ 2147483646 w 6164"/>
              <a:gd name="T47" fmla="*/ 2147483646 h 6604"/>
              <a:gd name="T48" fmla="*/ 2147483646 w 6164"/>
              <a:gd name="T49" fmla="*/ 2147483646 h 6604"/>
              <a:gd name="T50" fmla="*/ 2147483646 w 6164"/>
              <a:gd name="T51" fmla="*/ 2147483646 h 6604"/>
              <a:gd name="T52" fmla="*/ 2147483646 w 6164"/>
              <a:gd name="T53" fmla="*/ 2147483646 h 6604"/>
              <a:gd name="T54" fmla="*/ 2147483646 w 6164"/>
              <a:gd name="T55" fmla="*/ 2147483646 h 6604"/>
              <a:gd name="T56" fmla="*/ 2147483646 w 6164"/>
              <a:gd name="T57" fmla="*/ 2147483646 h 6604"/>
              <a:gd name="T58" fmla="*/ 2147483646 w 6164"/>
              <a:gd name="T59" fmla="*/ 2147483646 h 6604"/>
              <a:gd name="T60" fmla="*/ 2147483646 w 6164"/>
              <a:gd name="T61" fmla="*/ 2147483646 h 6604"/>
              <a:gd name="T62" fmla="*/ 2147483646 w 6164"/>
              <a:gd name="T63" fmla="*/ 2147483646 h 6604"/>
              <a:gd name="T64" fmla="*/ 2147483646 w 6164"/>
              <a:gd name="T65" fmla="*/ 2147483646 h 6604"/>
              <a:gd name="T66" fmla="*/ 2147483646 w 6164"/>
              <a:gd name="T67" fmla="*/ 2147483646 h 6604"/>
              <a:gd name="T68" fmla="*/ 2147483646 w 6164"/>
              <a:gd name="T69" fmla="*/ 2147483646 h 6604"/>
              <a:gd name="T70" fmla="*/ 2147483646 w 6164"/>
              <a:gd name="T71" fmla="*/ 2147483646 h 6604"/>
              <a:gd name="T72" fmla="*/ 2147483646 w 6164"/>
              <a:gd name="T73" fmla="*/ 2147483646 h 6604"/>
              <a:gd name="T74" fmla="*/ 2147483646 w 6164"/>
              <a:gd name="T75" fmla="*/ 2147483646 h 6604"/>
              <a:gd name="T76" fmla="*/ 2147483646 w 6164"/>
              <a:gd name="T77" fmla="*/ 2147483646 h 6604"/>
              <a:gd name="T78" fmla="*/ 2147483646 w 6164"/>
              <a:gd name="T79" fmla="*/ 2147483646 h 6604"/>
              <a:gd name="T80" fmla="*/ 2147483646 w 6164"/>
              <a:gd name="T81" fmla="*/ 2147483646 h 6604"/>
              <a:gd name="T82" fmla="*/ 2147483646 w 6164"/>
              <a:gd name="T83" fmla="*/ 2147483646 h 6604"/>
              <a:gd name="T84" fmla="*/ 2147483646 w 6164"/>
              <a:gd name="T85" fmla="*/ 2147483646 h 6604"/>
              <a:gd name="T86" fmla="*/ 2147483646 w 6164"/>
              <a:gd name="T87" fmla="*/ 2147483646 h 6604"/>
              <a:gd name="T88" fmla="*/ 2147483646 w 6164"/>
              <a:gd name="T89" fmla="*/ 2147483646 h 6604"/>
              <a:gd name="T90" fmla="*/ 2147483646 w 6164"/>
              <a:gd name="T91" fmla="*/ 2147483646 h 6604"/>
              <a:gd name="T92" fmla="*/ 2147483646 w 6164"/>
              <a:gd name="T93" fmla="*/ 2147483646 h 6604"/>
              <a:gd name="T94" fmla="*/ 2147483646 w 6164"/>
              <a:gd name="T95" fmla="*/ 2147483646 h 6604"/>
              <a:gd name="T96" fmla="*/ 2147483646 w 6164"/>
              <a:gd name="T97" fmla="*/ 2147483646 h 6604"/>
              <a:gd name="T98" fmla="*/ 2147483646 w 6164"/>
              <a:gd name="T99" fmla="*/ 2147483646 h 6604"/>
              <a:gd name="T100" fmla="*/ 2147483646 w 6164"/>
              <a:gd name="T101" fmla="*/ 2147483646 h 6604"/>
              <a:gd name="T102" fmla="*/ 2147483646 w 6164"/>
              <a:gd name="T103" fmla="*/ 2147483646 h 6604"/>
              <a:gd name="T104" fmla="*/ 2147483646 w 6164"/>
              <a:gd name="T105" fmla="*/ 2147483646 h 6604"/>
              <a:gd name="T106" fmla="*/ 2147483646 w 6164"/>
              <a:gd name="T107" fmla="*/ 2147483646 h 6604"/>
              <a:gd name="T108" fmla="*/ 2147483646 w 6164"/>
              <a:gd name="T109" fmla="*/ 2147483646 h 6604"/>
              <a:gd name="T110" fmla="*/ 2147483646 w 6164"/>
              <a:gd name="T111" fmla="*/ 0 h 660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164"/>
              <a:gd name="T169" fmla="*/ 0 h 6604"/>
              <a:gd name="T170" fmla="*/ 6164 w 6164"/>
              <a:gd name="T171" fmla="*/ 6604 h 660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lnTo>
                  <a:pt x="396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854" tIns="115854" rIns="115854" bIns="115854" anchor="ctr"/>
          <a:lstStyle/>
          <a:p>
            <a:endParaRPr lang="en-US" sz="1800"/>
          </a:p>
        </p:txBody>
      </p:sp>
      <p:sp>
        <p:nvSpPr>
          <p:cNvPr id="192" name="Shape 192"/>
          <p:cNvSpPr txBox="1">
            <a:spLocks noGrp="1"/>
          </p:cNvSpPr>
          <p:nvPr>
            <p:ph type="ctrTitle"/>
          </p:nvPr>
        </p:nvSpPr>
        <p:spPr>
          <a:xfrm>
            <a:off x="4281246" y="2215683"/>
            <a:ext cx="7068799" cy="1546399"/>
          </a:xfrm>
          <a:prstGeom prst="rect">
            <a:avLst/>
          </a:prstGeom>
        </p:spPr>
        <p:txBody>
          <a:bodyPr lIns="115854" tIns="115854" rIns="115854" bIns="115854" anchor="b"/>
          <a:lstStyle>
            <a:lvl1pPr lvl="0" algn="r" rtl="0">
              <a:spcBef>
                <a:spcPts val="0"/>
              </a:spcBef>
              <a:buSzPct val="100000"/>
              <a:defRPr sz="4700" b="0"/>
            </a:lvl1pPr>
            <a:lvl2pPr lvl="1" algn="r" rtl="0">
              <a:spcBef>
                <a:spcPts val="0"/>
              </a:spcBef>
              <a:buSzPct val="100000"/>
              <a:defRPr sz="4700" b="0"/>
            </a:lvl2pPr>
            <a:lvl3pPr lvl="2" algn="r" rtl="0">
              <a:spcBef>
                <a:spcPts val="0"/>
              </a:spcBef>
              <a:buSzPct val="100000"/>
              <a:defRPr sz="4700" b="0"/>
            </a:lvl3pPr>
            <a:lvl4pPr lvl="3" algn="r" rtl="0">
              <a:spcBef>
                <a:spcPts val="0"/>
              </a:spcBef>
              <a:buSzPct val="100000"/>
              <a:defRPr sz="4700" b="0"/>
            </a:lvl4pPr>
            <a:lvl5pPr lvl="4" algn="r" rtl="0">
              <a:spcBef>
                <a:spcPts val="0"/>
              </a:spcBef>
              <a:buSzPct val="100000"/>
              <a:defRPr sz="4700" b="0"/>
            </a:lvl5pPr>
            <a:lvl6pPr lvl="5" algn="r" rtl="0">
              <a:spcBef>
                <a:spcPts val="0"/>
              </a:spcBef>
              <a:buSzPct val="100000"/>
              <a:defRPr sz="4700" b="0"/>
            </a:lvl6pPr>
            <a:lvl7pPr lvl="6" algn="r" rtl="0">
              <a:spcBef>
                <a:spcPts val="0"/>
              </a:spcBef>
              <a:buSzPct val="100000"/>
              <a:defRPr sz="4700" b="0"/>
            </a:lvl7pPr>
            <a:lvl8pPr lvl="7" algn="r" rtl="0">
              <a:spcBef>
                <a:spcPts val="0"/>
              </a:spcBef>
              <a:buSzPct val="100000"/>
              <a:defRPr sz="4700" b="0"/>
            </a:lvl8pPr>
            <a:lvl9pPr lvl="8" algn="r" rtl="0">
              <a:spcBef>
                <a:spcPts val="0"/>
              </a:spcBef>
              <a:buSzPct val="100000"/>
              <a:defRPr sz="4700" b="0"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ubTitle" idx="1"/>
          </p:nvPr>
        </p:nvSpPr>
        <p:spPr>
          <a:xfrm>
            <a:off x="4281180" y="3818903"/>
            <a:ext cx="7068799" cy="1046399"/>
          </a:xfrm>
          <a:prstGeom prst="rect">
            <a:avLst/>
          </a:prstGeom>
        </p:spPr>
        <p:txBody>
          <a:bodyPr lIns="115854" tIns="115854" rIns="115854" bIns="115854"/>
          <a:lstStyle>
            <a:lvl1pPr lvl="0" algn="r" rtl="0">
              <a:spcBef>
                <a:spcPts val="0"/>
              </a:spcBef>
              <a:buClr>
                <a:srgbClr val="1C4587"/>
              </a:buClr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8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8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8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8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8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8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8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8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81332-3CC0-445E-8CD7-E9E5F6C9AB0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04D2-D898-4FE2-AE9C-206A31F92F5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872F-7233-4794-A996-C7B54B4E26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A04D2-D898-4FE2-AE9C-206A31F92F5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6872F-7233-4794-A996-C7B54B4E26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3023674" y="3219718"/>
            <a:ext cx="64809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3278718" y="2057401"/>
            <a:ext cx="39694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 dirty="0" smtClean="0">
                <a:latin typeface="Times New Roman" pitchFamily="18" charset="0"/>
                <a:cs typeface="Times New Roman" pitchFamily="18" charset="0"/>
              </a:rPr>
              <a:t>TOÁN –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2103968" y="1244600"/>
            <a:ext cx="9478433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TÂN NHỰT 6</a:t>
            </a:r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9245600" y="4572000"/>
            <a:ext cx="203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LỚP 4</a:t>
            </a:r>
          </a:p>
        </p:txBody>
      </p:sp>
    </p:spTree>
    <p:extLst>
      <p:ext uri="{BB962C8B-B14F-4D97-AF65-F5344CB8AC3E}">
        <p14:creationId xmlns:p14="http://schemas.microsoft.com/office/powerpoint/2010/main" val="13516356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9" name="Text Box 107"/>
          <p:cNvSpPr txBox="1">
            <a:spLocks noChangeArrowheads="1"/>
          </p:cNvSpPr>
          <p:nvPr/>
        </p:nvSpPr>
        <p:spPr bwMode="auto">
          <a:xfrm>
            <a:off x="472281" y="496888"/>
            <a:ext cx="33906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2.</a:t>
            </a:r>
            <a:r>
              <a:rPr lang="vi-V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Luyện tập: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00" name="Text Box 108"/>
          <p:cNvSpPr txBox="1">
            <a:spLocks noChangeArrowheads="1"/>
          </p:cNvSpPr>
          <p:nvPr/>
        </p:nvSpPr>
        <p:spPr bwMode="auto">
          <a:xfrm>
            <a:off x="753269" y="1152526"/>
            <a:ext cx="6661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Bài 1: </a:t>
            </a:r>
            <a:r>
              <a:rPr lang="en-US" altLang="en-US" sz="2800" b="1">
                <a:solidFill>
                  <a:srgbClr val="0B13C8"/>
                </a:solidFill>
                <a:latin typeface="Times New Roman" panose="02020603050405020304" pitchFamily="18" charset="0"/>
              </a:rPr>
              <a:t>Đọc các phân số thập phân sau:</a:t>
            </a:r>
          </a:p>
        </p:txBody>
      </p:sp>
      <p:sp>
        <p:nvSpPr>
          <p:cNvPr id="8301" name="Text Box 109"/>
          <p:cNvSpPr txBox="1">
            <a:spLocks noChangeArrowheads="1"/>
          </p:cNvSpPr>
          <p:nvPr/>
        </p:nvSpPr>
        <p:spPr bwMode="auto">
          <a:xfrm>
            <a:off x="2099469" y="2886075"/>
            <a:ext cx="398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8302" name="Text Box 110"/>
          <p:cNvSpPr txBox="1">
            <a:spLocks noChangeArrowheads="1"/>
          </p:cNvSpPr>
          <p:nvPr/>
        </p:nvSpPr>
        <p:spPr bwMode="auto">
          <a:xfrm>
            <a:off x="1928020" y="3273425"/>
            <a:ext cx="611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8303" name="Line 111"/>
          <p:cNvSpPr>
            <a:spLocks noChangeShapeType="1"/>
          </p:cNvSpPr>
          <p:nvPr/>
        </p:nvSpPr>
        <p:spPr bwMode="auto">
          <a:xfrm>
            <a:off x="2015331" y="3394075"/>
            <a:ext cx="673100" cy="0"/>
          </a:xfrm>
          <a:prstGeom prst="line">
            <a:avLst/>
          </a:prstGeom>
          <a:noFill/>
          <a:ln w="19050">
            <a:solidFill>
              <a:srgbClr val="0B13C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" name="Text Box 112"/>
          <p:cNvSpPr txBox="1">
            <a:spLocks noChangeArrowheads="1"/>
          </p:cNvSpPr>
          <p:nvPr/>
        </p:nvSpPr>
        <p:spPr bwMode="auto">
          <a:xfrm>
            <a:off x="1988345" y="3835400"/>
            <a:ext cx="611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8305" name="Text Box 113"/>
          <p:cNvSpPr txBox="1">
            <a:spLocks noChangeArrowheads="1"/>
          </p:cNvSpPr>
          <p:nvPr/>
        </p:nvSpPr>
        <p:spPr bwMode="auto">
          <a:xfrm>
            <a:off x="1847056" y="4249738"/>
            <a:ext cx="820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8306" name="Line 114"/>
          <p:cNvSpPr>
            <a:spLocks noChangeShapeType="1"/>
          </p:cNvSpPr>
          <p:nvPr/>
        </p:nvSpPr>
        <p:spPr bwMode="auto">
          <a:xfrm>
            <a:off x="1935956" y="4349750"/>
            <a:ext cx="768350" cy="0"/>
          </a:xfrm>
          <a:prstGeom prst="line">
            <a:avLst/>
          </a:prstGeom>
          <a:noFill/>
          <a:ln w="19050">
            <a:solidFill>
              <a:srgbClr val="0B13C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7" name="Text Box 115"/>
          <p:cNvSpPr txBox="1">
            <a:spLocks noChangeArrowheads="1"/>
          </p:cNvSpPr>
          <p:nvPr/>
        </p:nvSpPr>
        <p:spPr bwMode="auto">
          <a:xfrm>
            <a:off x="1737520" y="4805363"/>
            <a:ext cx="820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625</a:t>
            </a:r>
          </a:p>
        </p:txBody>
      </p:sp>
      <p:sp>
        <p:nvSpPr>
          <p:cNvPr id="8308" name="Text Box 116"/>
          <p:cNvSpPr txBox="1">
            <a:spLocks noChangeArrowheads="1"/>
          </p:cNvSpPr>
          <p:nvPr/>
        </p:nvSpPr>
        <p:spPr bwMode="auto">
          <a:xfrm>
            <a:off x="1637506" y="5164138"/>
            <a:ext cx="1030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1000</a:t>
            </a:r>
          </a:p>
        </p:txBody>
      </p:sp>
      <p:sp>
        <p:nvSpPr>
          <p:cNvPr id="8309" name="Line 117"/>
          <p:cNvSpPr>
            <a:spLocks noChangeShapeType="1"/>
          </p:cNvSpPr>
          <p:nvPr/>
        </p:nvSpPr>
        <p:spPr bwMode="auto">
          <a:xfrm>
            <a:off x="1713706" y="5295900"/>
            <a:ext cx="1016000" cy="0"/>
          </a:xfrm>
          <a:prstGeom prst="line">
            <a:avLst/>
          </a:prstGeom>
          <a:noFill/>
          <a:ln w="19050">
            <a:solidFill>
              <a:srgbClr val="0B13C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3" name="Text Box 121"/>
          <p:cNvSpPr txBox="1">
            <a:spLocks noChangeArrowheads="1"/>
          </p:cNvSpPr>
          <p:nvPr/>
        </p:nvSpPr>
        <p:spPr bwMode="auto">
          <a:xfrm>
            <a:off x="1596232" y="5761038"/>
            <a:ext cx="1031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2005</a:t>
            </a:r>
          </a:p>
        </p:txBody>
      </p:sp>
      <p:sp>
        <p:nvSpPr>
          <p:cNvPr id="8314" name="Text Box 122"/>
          <p:cNvSpPr txBox="1">
            <a:spLocks noChangeArrowheads="1"/>
          </p:cNvSpPr>
          <p:nvPr/>
        </p:nvSpPr>
        <p:spPr bwMode="auto">
          <a:xfrm>
            <a:off x="1310482" y="6154738"/>
            <a:ext cx="1662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1000000</a:t>
            </a:r>
          </a:p>
        </p:txBody>
      </p:sp>
      <p:sp>
        <p:nvSpPr>
          <p:cNvPr id="8315" name="Line 123"/>
          <p:cNvSpPr>
            <a:spLocks noChangeShapeType="1"/>
          </p:cNvSpPr>
          <p:nvPr/>
        </p:nvSpPr>
        <p:spPr bwMode="auto">
          <a:xfrm>
            <a:off x="1346995" y="6257925"/>
            <a:ext cx="1685925" cy="0"/>
          </a:xfrm>
          <a:prstGeom prst="line">
            <a:avLst/>
          </a:prstGeom>
          <a:noFill/>
          <a:ln w="19050">
            <a:solidFill>
              <a:srgbClr val="0B13C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347" name="Group 15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440688340"/>
              </p:ext>
            </p:extLst>
          </p:nvPr>
        </p:nvGraphicFramePr>
        <p:xfrm>
          <a:off x="838994" y="1674813"/>
          <a:ext cx="10134600" cy="5106986"/>
        </p:xfrm>
        <a:graphic>
          <a:graphicData uri="http://schemas.openxmlformats.org/drawingml/2006/table">
            <a:tbl>
              <a:tblPr/>
              <a:tblGrid>
                <a:gridCol w="28642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703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64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13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13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13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13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13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13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hập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13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13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B13C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465" marR="112465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465" marR="11246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3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2465" marR="112465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2465" marR="112465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1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2465" marR="112465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2465" marR="112465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6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2465" marR="112465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2465" marR="112465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1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         </a:t>
                      </a: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2465" marR="112465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2465" marR="112465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348" name="Text Box 156"/>
          <p:cNvSpPr txBox="1">
            <a:spLocks noChangeArrowheads="1"/>
          </p:cNvSpPr>
          <p:nvPr/>
        </p:nvSpPr>
        <p:spPr bwMode="auto">
          <a:xfrm>
            <a:off x="3982245" y="3117850"/>
            <a:ext cx="45942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B13C8"/>
                </a:solidFill>
                <a:latin typeface="Times New Roman" panose="02020603050405020304" pitchFamily="18" charset="0"/>
              </a:rPr>
              <a:t>Chín phần m</a:t>
            </a:r>
            <a:r>
              <a:rPr lang="vi-VN" altLang="en-US" sz="3000" b="1">
                <a:solidFill>
                  <a:srgbClr val="0B13C8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000" b="1">
                <a:solidFill>
                  <a:srgbClr val="0B13C8"/>
                </a:solidFill>
                <a:latin typeface="Times New Roman" panose="02020603050405020304" pitchFamily="18" charset="0"/>
              </a:rPr>
              <a:t>ời.</a:t>
            </a:r>
          </a:p>
        </p:txBody>
      </p:sp>
      <p:sp>
        <p:nvSpPr>
          <p:cNvPr id="8349" name="Text Box 157"/>
          <p:cNvSpPr txBox="1">
            <a:spLocks noChangeArrowheads="1"/>
          </p:cNvSpPr>
          <p:nvPr/>
        </p:nvSpPr>
        <p:spPr bwMode="auto">
          <a:xfrm>
            <a:off x="3982244" y="3973514"/>
            <a:ext cx="51609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Hai m</a:t>
            </a:r>
            <a:r>
              <a:rPr lang="vi-VN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i mốt phần một tr</a:t>
            </a:r>
            <a:r>
              <a:rPr lang="vi-VN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m.</a:t>
            </a:r>
          </a:p>
        </p:txBody>
      </p:sp>
      <p:sp>
        <p:nvSpPr>
          <p:cNvPr id="8350" name="Text Box 158"/>
          <p:cNvSpPr txBox="1">
            <a:spLocks noChangeArrowheads="1"/>
          </p:cNvSpPr>
          <p:nvPr/>
        </p:nvSpPr>
        <p:spPr bwMode="auto">
          <a:xfrm>
            <a:off x="3982244" y="5029200"/>
            <a:ext cx="7029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B13C8"/>
                </a:solidFill>
                <a:latin typeface="Times New Roman" panose="02020603050405020304" pitchFamily="18" charset="0"/>
              </a:rPr>
              <a:t>Sáu tr</a:t>
            </a:r>
            <a:r>
              <a:rPr lang="vi-VN" altLang="en-US" sz="3000" b="1">
                <a:solidFill>
                  <a:srgbClr val="0B13C8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3000" b="1">
                <a:solidFill>
                  <a:srgbClr val="0B13C8"/>
                </a:solidFill>
                <a:latin typeface="Times New Roman" panose="02020603050405020304" pitchFamily="18" charset="0"/>
              </a:rPr>
              <a:t>m hai m</a:t>
            </a:r>
            <a:r>
              <a:rPr lang="vi-VN" altLang="en-US" sz="3000" b="1">
                <a:solidFill>
                  <a:srgbClr val="0B13C8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3000" b="1">
                <a:solidFill>
                  <a:srgbClr val="0B13C8"/>
                </a:solidFill>
                <a:latin typeface="Times New Roman" panose="02020603050405020304" pitchFamily="18" charset="0"/>
              </a:rPr>
              <a:t>i l</a:t>
            </a:r>
            <a:r>
              <a:rPr lang="vi-VN" altLang="en-US" sz="3000" b="1">
                <a:solidFill>
                  <a:srgbClr val="0B13C8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3000" b="1">
                <a:solidFill>
                  <a:srgbClr val="0B13C8"/>
                </a:solidFill>
                <a:latin typeface="Times New Roman" panose="02020603050405020304" pitchFamily="18" charset="0"/>
              </a:rPr>
              <a:t>m phần một nghìn.</a:t>
            </a:r>
          </a:p>
        </p:txBody>
      </p:sp>
      <p:sp>
        <p:nvSpPr>
          <p:cNvPr id="8351" name="Text Box 159"/>
          <p:cNvSpPr txBox="1">
            <a:spLocks noChangeArrowheads="1"/>
          </p:cNvSpPr>
          <p:nvPr/>
        </p:nvSpPr>
        <p:spPr bwMode="auto">
          <a:xfrm>
            <a:off x="3982244" y="5837238"/>
            <a:ext cx="7029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Hai nghìn không tr</a:t>
            </a:r>
            <a:r>
              <a:rPr lang="vi-VN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m linh n</a:t>
            </a:r>
            <a:r>
              <a:rPr lang="vi-VN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m phần một triệu.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8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9" grpId="0"/>
      <p:bldP spid="8300" grpId="0"/>
      <p:bldP spid="8301" grpId="0"/>
      <p:bldP spid="8302" grpId="0"/>
      <p:bldP spid="8304" grpId="0"/>
      <p:bldP spid="8305" grpId="0"/>
      <p:bldP spid="8307" grpId="0"/>
      <p:bldP spid="8308" grpId="0"/>
      <p:bldP spid="8313" grpId="0"/>
      <p:bldP spid="8314" grpId="0"/>
      <p:bldP spid="8348" grpId="0"/>
      <p:bldP spid="8349" grpId="0"/>
      <p:bldP spid="8350" grpId="0"/>
      <p:bldP spid="83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34550" y="806450"/>
            <a:ext cx="10015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b="1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B13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B13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B13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B13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en-US" b="1" dirty="0">
                <a:solidFill>
                  <a:srgbClr val="0B13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B13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B13C8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9470231" y="2795588"/>
            <a:ext cx="40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9282906" y="3221038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9427369" y="3338513"/>
            <a:ext cx="512762" cy="0"/>
          </a:xfrm>
          <a:prstGeom prst="line">
            <a:avLst/>
          </a:prstGeom>
          <a:noFill/>
          <a:ln w="28575">
            <a:solidFill>
              <a:srgbClr val="0B13C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9328945" y="3716338"/>
            <a:ext cx="611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9141620" y="4140200"/>
            <a:ext cx="820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9217819" y="4252913"/>
            <a:ext cx="908050" cy="0"/>
          </a:xfrm>
          <a:prstGeom prst="line">
            <a:avLst/>
          </a:prstGeom>
          <a:noFill/>
          <a:ln w="28575">
            <a:solidFill>
              <a:srgbClr val="0B13C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9141620" y="4749800"/>
            <a:ext cx="820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475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8954295" y="5143500"/>
            <a:ext cx="1030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1000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V="1">
            <a:off x="9141620" y="5253038"/>
            <a:ext cx="930275" cy="0"/>
          </a:xfrm>
          <a:prstGeom prst="line">
            <a:avLst/>
          </a:prstGeom>
          <a:noFill/>
          <a:ln w="28575">
            <a:solidFill>
              <a:srgbClr val="0B13C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9336881" y="5715000"/>
            <a:ext cx="401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8565357" y="6161088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 1000000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8768556" y="6254750"/>
            <a:ext cx="1639888" cy="7938"/>
          </a:xfrm>
          <a:prstGeom prst="line">
            <a:avLst/>
          </a:prstGeom>
          <a:noFill/>
          <a:ln w="28575">
            <a:solidFill>
              <a:srgbClr val="0B13C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357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29465"/>
              </p:ext>
            </p:extLst>
          </p:nvPr>
        </p:nvGraphicFramePr>
        <p:xfrm>
          <a:off x="1005840" y="1771650"/>
          <a:ext cx="10135394" cy="4973638"/>
        </p:xfrm>
        <a:graphic>
          <a:graphicData uri="http://schemas.openxmlformats.org/drawingml/2006/table">
            <a:tbl>
              <a:tblPr/>
              <a:tblGrid>
                <a:gridCol w="68551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802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465" marR="11246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13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phân số thập phân</a:t>
                      </a:r>
                    </a:p>
                  </a:txBody>
                  <a:tcPr marL="112465" marR="112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2465" marR="1124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2465" marR="1124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2465" marR="1124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2465" marR="1124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2465" marR="1124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2465" marR="1124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2465" marR="1124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2465" marR="1124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1100932" y="3048000"/>
            <a:ext cx="2963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Bảy phần m</a:t>
            </a:r>
            <a:r>
              <a:rPr lang="vi-VN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ời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1127919" y="3962400"/>
            <a:ext cx="3916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Hai m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i phần tr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1127919" y="4902200"/>
            <a:ext cx="7029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Bốn tr</a:t>
            </a:r>
            <a:r>
              <a:rPr lang="vi-VN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m bảy m</a:t>
            </a:r>
            <a:r>
              <a:rPr lang="vi-VN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i l</a:t>
            </a:r>
            <a:r>
              <a:rPr lang="vi-VN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m phần  nghìn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1150145" y="6009481"/>
            <a:ext cx="7029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Một phần triệu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  <p:bldP spid="13321" grpId="0"/>
      <p:bldP spid="13322" grpId="0"/>
      <p:bldP spid="13324" grpId="0"/>
      <p:bldP spid="13325" grpId="0"/>
      <p:bldP spid="13327" grpId="0"/>
      <p:bldP spid="13328" grpId="0"/>
      <p:bldP spid="13350" grpId="0"/>
      <p:bldP spid="13351" grpId="0"/>
      <p:bldP spid="13352" grpId="0"/>
      <p:bldP spid="133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61791" y="628968"/>
            <a:ext cx="11237913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3: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d</a:t>
            </a:r>
            <a:r>
              <a:rPr lang="vi-VN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ới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ây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38994" y="3352801"/>
            <a:ext cx="425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B13C8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51670" y="3854451"/>
            <a:ext cx="992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B13C8"/>
                </a:solidFill>
                <a:latin typeface="Times New Roman" panose="02020603050405020304" pitchFamily="18" charset="0"/>
              </a:rPr>
              <a:t>110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712245" y="3352801"/>
            <a:ext cx="428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B13C8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572545" y="3854451"/>
            <a:ext cx="663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B13C8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391819" y="3352801"/>
            <a:ext cx="901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B13C8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579145" y="3854451"/>
            <a:ext cx="663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B13C8"/>
                </a:solidFill>
                <a:latin typeface="Times New Roman" panose="02020603050405020304" pitchFamily="18" charset="0"/>
              </a:rPr>
              <a:t>34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1769270" y="3517901"/>
            <a:ext cx="365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915570" y="3549651"/>
            <a:ext cx="365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5798345" y="3549651"/>
            <a:ext cx="365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6696870" y="3352801"/>
            <a:ext cx="663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B13C8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6407944" y="3854451"/>
            <a:ext cx="1136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B13C8"/>
                </a:solidFill>
                <a:latin typeface="Times New Roman" panose="02020603050405020304" pitchFamily="18" charset="0"/>
              </a:rPr>
              <a:t>1000</a:t>
            </a:r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6595270" y="3962400"/>
            <a:ext cx="10318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686594" y="3917950"/>
            <a:ext cx="8445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2518570" y="3962400"/>
            <a:ext cx="936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4487070" y="3962400"/>
            <a:ext cx="936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7954170" y="3581401"/>
            <a:ext cx="365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8805069" y="3352801"/>
            <a:ext cx="646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B13C8"/>
                </a:solidFill>
                <a:latin typeface="Times New Roman" panose="02020603050405020304" pitchFamily="18" charset="0"/>
              </a:rPr>
              <a:t>60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8516144" y="3854451"/>
            <a:ext cx="1136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B13C8"/>
                </a:solidFill>
                <a:latin typeface="Times New Roman" panose="02020603050405020304" pitchFamily="18" charset="0"/>
              </a:rPr>
              <a:t>2000</a:t>
            </a:r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8703470" y="3962400"/>
            <a:ext cx="10318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2235995" y="3276600"/>
            <a:ext cx="1501775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3600">
              <a:latin typeface="Times New Roman" panose="02020603050405020304" pitchFamily="18" charset="0"/>
            </a:endParaRPr>
          </a:p>
        </p:txBody>
      </p:sp>
      <p:sp>
        <p:nvSpPr>
          <p:cNvPr id="9244" name="Oval 28"/>
          <p:cNvSpPr>
            <a:spLocks noChangeArrowheads="1"/>
          </p:cNvSpPr>
          <p:nvPr/>
        </p:nvSpPr>
        <p:spPr bwMode="auto">
          <a:xfrm>
            <a:off x="6360319" y="3352800"/>
            <a:ext cx="1498600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3600">
              <a:latin typeface="Times New Roman" panose="02020603050405020304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0662445" y="3424238"/>
            <a:ext cx="414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B13C8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0614820" y="3925888"/>
            <a:ext cx="415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B13C8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>
            <a:off x="10510044" y="3989388"/>
            <a:ext cx="8445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7" name="Rectangle 2"/>
          <p:cNvSpPr>
            <a:spLocks noChangeArrowheads="1"/>
          </p:cNvSpPr>
          <p:nvPr/>
        </p:nvSpPr>
        <p:spPr bwMode="auto">
          <a:xfrm>
            <a:off x="9954420" y="3535363"/>
            <a:ext cx="339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1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6" dur="1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9224" grpId="0"/>
      <p:bldP spid="9225" grpId="0"/>
      <p:bldP spid="9227" grpId="0"/>
      <p:bldP spid="9228" grpId="0"/>
      <p:bldP spid="9230" grpId="0"/>
      <p:bldP spid="9231" grpId="0"/>
      <p:bldP spid="9232" grpId="0"/>
      <p:bldP spid="9233" grpId="0"/>
      <p:bldP spid="9234" grpId="0"/>
      <p:bldP spid="9239" grpId="0"/>
      <p:bldP spid="9240" grpId="0"/>
      <p:bldP spid="9241" grpId="0"/>
      <p:bldP spid="9243" grpId="0" animBg="1"/>
      <p:bldP spid="9244" grpId="0" animBg="1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401763" y="1790700"/>
            <a:ext cx="11247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4: </a:t>
            </a:r>
            <a:r>
              <a:rPr lang="en-US" altLang="en-US" b="1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b="1" dirty="0">
                <a:solidFill>
                  <a:srgbClr val="0B13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B13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b="1" dirty="0">
                <a:solidFill>
                  <a:srgbClr val="0B13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b="1" dirty="0">
                <a:solidFill>
                  <a:srgbClr val="0B13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B13C8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b="1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b="1" dirty="0">
                <a:solidFill>
                  <a:srgbClr val="0B13C8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174332" y="2787650"/>
            <a:ext cx="398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277519" y="3429000"/>
            <a:ext cx="398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067970" y="3429000"/>
            <a:ext cx="6572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674394" y="3124200"/>
            <a:ext cx="43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258595" y="2787650"/>
            <a:ext cx="71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7 x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258594" y="3397250"/>
            <a:ext cx="819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2 x 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5106194" y="3429000"/>
            <a:ext cx="15922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782595" y="3124200"/>
            <a:ext cx="42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7239795" y="3397250"/>
            <a:ext cx="611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7268370" y="3429000"/>
            <a:ext cx="657225" cy="0"/>
          </a:xfrm>
          <a:prstGeom prst="line">
            <a:avLst/>
          </a:prstGeom>
          <a:noFill/>
          <a:ln w="19050">
            <a:solidFill>
              <a:srgbClr val="0B13C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3190081" y="3016250"/>
            <a:ext cx="539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6020595" y="2819400"/>
            <a:ext cx="655637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3600">
              <a:latin typeface="Times New Roman" panose="02020603050405020304" pitchFamily="18" charset="0"/>
            </a:endParaRP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6020595" y="3505200"/>
            <a:ext cx="655637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3600">
              <a:latin typeface="Times New Roman" panose="02020603050405020304" pitchFamily="18" charset="0"/>
            </a:endParaRPr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7239794" y="2819400"/>
            <a:ext cx="654050" cy="533400"/>
          </a:xfrm>
          <a:prstGeom prst="rect">
            <a:avLst/>
          </a:prstGeom>
          <a:noFill/>
          <a:ln w="9525">
            <a:solidFill>
              <a:srgbClr val="0B13C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3600">
              <a:latin typeface="Times New Roman" panose="02020603050405020304" pitchFamily="18" charset="0"/>
            </a:endParaRP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6172994" y="2768600"/>
            <a:ext cx="398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4088606" y="4298950"/>
            <a:ext cx="40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3994945" y="4800600"/>
            <a:ext cx="611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>
            <a:off x="3963195" y="4876800"/>
            <a:ext cx="6556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4650582" y="4572000"/>
            <a:ext cx="430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5233195" y="4298950"/>
            <a:ext cx="73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6  :</a:t>
            </a:r>
          </a:p>
        </p:txBody>
      </p:sp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5133182" y="4800600"/>
            <a:ext cx="1039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30 :  </a:t>
            </a:r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>
            <a:off x="5106194" y="4876800"/>
            <a:ext cx="15938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6811170" y="4597400"/>
            <a:ext cx="42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0283" name="Text Box 43"/>
          <p:cNvSpPr txBox="1">
            <a:spLocks noChangeArrowheads="1"/>
          </p:cNvSpPr>
          <p:nvPr/>
        </p:nvSpPr>
        <p:spPr bwMode="auto">
          <a:xfrm>
            <a:off x="7314406" y="4800600"/>
            <a:ext cx="611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>
            <a:off x="7239795" y="4876800"/>
            <a:ext cx="657225" cy="0"/>
          </a:xfrm>
          <a:prstGeom prst="line">
            <a:avLst/>
          </a:prstGeom>
          <a:noFill/>
          <a:ln w="9525">
            <a:solidFill>
              <a:srgbClr val="0B13C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5" name="Text Box 45"/>
          <p:cNvSpPr txBox="1">
            <a:spLocks noChangeArrowheads="1"/>
          </p:cNvSpPr>
          <p:nvPr/>
        </p:nvSpPr>
        <p:spPr bwMode="auto">
          <a:xfrm>
            <a:off x="3190082" y="4495800"/>
            <a:ext cx="51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c)</a:t>
            </a: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6020594" y="4298950"/>
            <a:ext cx="654050" cy="533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3600">
              <a:latin typeface="Times New Roman" panose="02020603050405020304" pitchFamily="18" charset="0"/>
            </a:endParaRPr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6020594" y="4908550"/>
            <a:ext cx="654050" cy="533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3600">
              <a:latin typeface="Times New Roman" panose="02020603050405020304" pitchFamily="18" charset="0"/>
            </a:endParaRPr>
          </a:p>
        </p:txBody>
      </p:sp>
      <p:sp>
        <p:nvSpPr>
          <p:cNvPr id="10288" name="Rectangle 48"/>
          <p:cNvSpPr>
            <a:spLocks noChangeArrowheads="1"/>
          </p:cNvSpPr>
          <p:nvPr/>
        </p:nvSpPr>
        <p:spPr bwMode="auto">
          <a:xfrm>
            <a:off x="7269956" y="4267200"/>
            <a:ext cx="655638" cy="533400"/>
          </a:xfrm>
          <a:prstGeom prst="rect">
            <a:avLst/>
          </a:prstGeom>
          <a:noFill/>
          <a:ln w="9525">
            <a:solidFill>
              <a:srgbClr val="0B13C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3600">
              <a:latin typeface="Times New Roman" panose="02020603050405020304" pitchFamily="18" charset="0"/>
            </a:endParaRPr>
          </a:p>
        </p:txBody>
      </p:sp>
      <p:sp>
        <p:nvSpPr>
          <p:cNvPr id="10292" name="Text Box 52"/>
          <p:cNvSpPr txBox="1">
            <a:spLocks noChangeArrowheads="1"/>
          </p:cNvSpPr>
          <p:nvPr/>
        </p:nvSpPr>
        <p:spPr bwMode="auto">
          <a:xfrm>
            <a:off x="6153944" y="3378200"/>
            <a:ext cx="40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293" name="Text Box 53"/>
          <p:cNvSpPr txBox="1">
            <a:spLocks noChangeArrowheads="1"/>
          </p:cNvSpPr>
          <p:nvPr/>
        </p:nvSpPr>
        <p:spPr bwMode="auto">
          <a:xfrm>
            <a:off x="7236620" y="2743200"/>
            <a:ext cx="61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35</a:t>
            </a:r>
          </a:p>
        </p:txBody>
      </p:sp>
      <p:sp>
        <p:nvSpPr>
          <p:cNvPr id="10294" name="Text Box 54"/>
          <p:cNvSpPr txBox="1">
            <a:spLocks noChangeArrowheads="1"/>
          </p:cNvSpPr>
          <p:nvPr/>
        </p:nvSpPr>
        <p:spPr bwMode="auto">
          <a:xfrm>
            <a:off x="6190457" y="4267200"/>
            <a:ext cx="398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295" name="Text Box 55"/>
          <p:cNvSpPr txBox="1">
            <a:spLocks noChangeArrowheads="1"/>
          </p:cNvSpPr>
          <p:nvPr/>
        </p:nvSpPr>
        <p:spPr bwMode="auto">
          <a:xfrm>
            <a:off x="6190457" y="4800600"/>
            <a:ext cx="398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7392194" y="4267200"/>
            <a:ext cx="40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10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1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10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10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10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1000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  <p:bldP spid="10248" grpId="0"/>
      <p:bldP spid="10249" grpId="0"/>
      <p:bldP spid="10250" grpId="0"/>
      <p:bldP spid="10252" grpId="0"/>
      <p:bldP spid="10254" grpId="0"/>
      <p:bldP spid="10267" grpId="0"/>
      <p:bldP spid="10268" grpId="0" animBg="1"/>
      <p:bldP spid="10269" grpId="0" animBg="1"/>
      <p:bldP spid="10270" grpId="0" animBg="1"/>
      <p:bldP spid="10272" grpId="0"/>
      <p:bldP spid="10275" grpId="0"/>
      <p:bldP spid="10276" grpId="0"/>
      <p:bldP spid="10278" grpId="0"/>
      <p:bldP spid="10279" grpId="0"/>
      <p:bldP spid="10280" grpId="0"/>
      <p:bldP spid="10282" grpId="0"/>
      <p:bldP spid="10283" grpId="0"/>
      <p:bldP spid="10285" grpId="0"/>
      <p:bldP spid="10286" grpId="0" animBg="1"/>
      <p:bldP spid="10287" grpId="0" animBg="1"/>
      <p:bldP spid="10288" grpId="0" animBg="1"/>
      <p:bldP spid="10292" grpId="0"/>
      <p:bldP spid="10293" grpId="0"/>
      <p:bldP spid="10294" grpId="0"/>
      <p:bldP spid="10295" grpId="0"/>
      <p:bldP spid="102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175" y="3180715"/>
            <a:ext cx="4188460" cy="766445"/>
          </a:xfrm>
        </p:spPr>
        <p:txBody>
          <a:bodyPr/>
          <a:lstStyle/>
          <a:p>
            <a:pPr algn="ctr"/>
            <a:r>
              <a:rPr lang="vi-VN" altLang="en-US" u="sng">
                <a:solidFill>
                  <a:srgbClr val="00B050"/>
                </a:solidFill>
              </a:rPr>
              <a:t>Dặn dò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14825"/>
            <a:ext cx="10515600" cy="1862455"/>
          </a:xfrm>
        </p:spPr>
        <p:txBody>
          <a:bodyPr>
            <a:noAutofit/>
          </a:bodyPr>
          <a:lstStyle/>
          <a:p>
            <a:r>
              <a:rPr lang="vi-V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“ Luyện tập” /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lại các cách cộng, trừ, nhân, chia phân số.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558B49BD-636D-4185-9D47-BC69A7924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99" y="639338"/>
            <a:ext cx="7077638" cy="227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834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34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3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4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83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4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3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altLang="en-US" sz="2834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3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2834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3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eaLnBrk="1" hangingPunct="1"/>
            <a:endParaRPr lang="en-US" altLang="en-US" sz="2834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3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altLang="en-US" sz="2834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34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34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3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4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en-US" altLang="en-US" sz="2834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416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920582" y="2043114"/>
            <a:ext cx="5064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114132" y="1862139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B13C8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114132" y="2363789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B13C8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5077620" y="2443163"/>
            <a:ext cx="655637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800057" y="1862139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B13C8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800057" y="2363789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B13C8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6765131" y="2443163"/>
            <a:ext cx="655638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861844" y="2014539"/>
            <a:ext cx="696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5979319" y="4151314"/>
            <a:ext cx="476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5301456" y="3940176"/>
            <a:ext cx="439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B13C8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5172869" y="4452939"/>
            <a:ext cx="696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B13C8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>
            <a:off x="5136356" y="4532313"/>
            <a:ext cx="655638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6857207" y="4116389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B13C8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131" name="Text Box 35"/>
          <p:cNvSpPr txBox="1">
            <a:spLocks noChangeArrowheads="1"/>
          </p:cNvSpPr>
          <p:nvPr/>
        </p:nvSpPr>
        <p:spPr bwMode="auto">
          <a:xfrm>
            <a:off x="5920582" y="4154489"/>
            <a:ext cx="696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6499" y="2443163"/>
            <a:ext cx="2934382" cy="1323439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</a:p>
          <a:p>
            <a:pPr algn="ctr" eaLnBrk="1" hangingPunct="1">
              <a:defRPr/>
            </a:pP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xmlns="" id="{558B49BD-636D-4185-9D47-BC69A7924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7" y="1468519"/>
            <a:ext cx="7077638" cy="52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834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cũ:</a:t>
            </a:r>
            <a:endParaRPr lang="en-US" altLang="en-US" sz="2834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xmlns="" id="{558B49BD-636D-4185-9D47-BC69A7924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8176" y="36594"/>
            <a:ext cx="7077638" cy="96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834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3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4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83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4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3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altLang="en-US" sz="2834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3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2834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3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eaLnBrk="1" hangingPunct="1"/>
            <a:r>
              <a:rPr lang="en-US" altLang="en-US" sz="283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altLang="en-US" sz="2834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34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4755" y="179945"/>
            <a:ext cx="7514477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5600" b="1" u="sng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5600" b="1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5600" b="1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810751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1"/>
                  </p:tgtEl>
                </p:cond>
              </p:nextCondLst>
            </p:seq>
          </p:childTnLst>
        </p:cTn>
      </p:par>
    </p:tnLst>
    <p:bldLst>
      <p:bldP spid="4101" grpId="0"/>
      <p:bldP spid="4102" grpId="0"/>
      <p:bldP spid="4103" grpId="0"/>
      <p:bldP spid="4105" grpId="0"/>
      <p:bldP spid="4106" grpId="0"/>
      <p:bldP spid="4108" grpId="0"/>
      <p:bldP spid="4108" grpId="1"/>
      <p:bldP spid="4124" grpId="0"/>
      <p:bldP spid="4125" grpId="0"/>
      <p:bldP spid="4126" grpId="0"/>
      <p:bldP spid="4128" grpId="0"/>
      <p:bldP spid="4131" grpId="0"/>
      <p:bldP spid="4131" grpId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03061" y="820344"/>
            <a:ext cx="7514477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5600" b="1" u="sng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5600" b="1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5600" b="1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558B49BD-636D-4185-9D47-BC69A7924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808" y="338032"/>
            <a:ext cx="7077638" cy="96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834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3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4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83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4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3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altLang="en-US" sz="2834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3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2834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3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eaLnBrk="1" hangingPunct="1"/>
            <a:r>
              <a:rPr lang="en-US" altLang="en-US" sz="283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altLang="en-US" sz="2834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34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558B49BD-636D-4185-9D47-BC69A7924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808" y="1417353"/>
            <a:ext cx="7077638" cy="52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834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2834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34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4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34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4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34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4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en-US" sz="2834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6253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26769" y="2286000"/>
            <a:ext cx="421243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2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KHÁM PHÁ</a:t>
            </a:r>
            <a:endParaRPr kumimoji="0" lang="en-US" sz="52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65029" y="500856"/>
            <a:ext cx="690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thiệu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036094" y="2324100"/>
            <a:ext cx="40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909094" y="278765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3002757" y="2895600"/>
            <a:ext cx="574675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814219" y="2330450"/>
            <a:ext cx="40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526881" y="2787650"/>
            <a:ext cx="819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5626894" y="2868613"/>
            <a:ext cx="79851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8430420" y="2205038"/>
            <a:ext cx="611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8265320" y="2692400"/>
            <a:ext cx="1031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1000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017962" y="2522699"/>
            <a:ext cx="347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B13C8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7127082" y="2478088"/>
            <a:ext cx="347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B13C8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9657556" y="2478088"/>
            <a:ext cx="93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B13C8"/>
                </a:solidFill>
                <a:latin typeface="Times New Roman" panose="02020603050405020304" pitchFamily="18" charset="0"/>
              </a:rPr>
              <a:t>; …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1145382" y="1351758"/>
            <a:ext cx="5440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49275" y="3748881"/>
            <a:ext cx="11247438" cy="10779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>
              <a:defRPr/>
            </a:pPr>
            <a:r>
              <a:rPr lang="en-US" sz="3200" b="1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B13C8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B13C8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B13C8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B13C8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0B13C8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B13C8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B13C8"/>
                </a:solidFill>
                <a:latin typeface="Times New Roman" panose="02020603050405020304" pitchFamily="18" charset="0"/>
              </a:rPr>
              <a:t> 10, 100, 1000, … </a:t>
            </a:r>
            <a:r>
              <a:rPr lang="en-US" sz="3200" b="1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B13C8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B13C8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phân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thập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8230394" y="28194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43819" y="5672139"/>
            <a:ext cx="15664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70C0"/>
                </a:solidFill>
                <a:latin typeface="VNI-Times" pitchFamily="2" charset="0"/>
              </a:rPr>
              <a:t>Ví</a:t>
            </a:r>
            <a:r>
              <a:rPr lang="en-US" altLang="en-US" sz="36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VNI-Times" pitchFamily="2" charset="0"/>
              </a:rPr>
              <a:t>dụ</a:t>
            </a:r>
            <a:r>
              <a:rPr lang="en-US" altLang="en-US" sz="3600" b="1" dirty="0">
                <a:solidFill>
                  <a:srgbClr val="0070C0"/>
                </a:solidFill>
                <a:latin typeface="VNI-Times" pitchFamily="2" charset="0"/>
              </a:rPr>
              <a:t>: 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109119" y="5586413"/>
            <a:ext cx="57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061494" y="602615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V="1">
            <a:off x="3155157" y="6134100"/>
            <a:ext cx="574675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182269" y="5549900"/>
            <a:ext cx="595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055269" y="6013450"/>
            <a:ext cx="80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flipV="1">
            <a:off x="4148932" y="6121400"/>
            <a:ext cx="574675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188744" y="5581650"/>
            <a:ext cx="80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315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5061744" y="6045200"/>
            <a:ext cx="1211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10000</a:t>
            </a:r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V="1">
            <a:off x="5155406" y="6153150"/>
            <a:ext cx="1017588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3691732" y="5702301"/>
            <a:ext cx="347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B13C8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4796632" y="5719763"/>
            <a:ext cx="817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B13C8"/>
                </a:solidFill>
                <a:latin typeface="Times New Roman" panose="02020603050405020304" pitchFamily="18" charset="0"/>
              </a:rPr>
              <a:t>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6150" grpId="0"/>
      <p:bldP spid="6152" grpId="0"/>
      <p:bldP spid="6153" grpId="0"/>
      <p:bldP spid="6155" grpId="0"/>
      <p:bldP spid="6156" grpId="0"/>
      <p:bldP spid="6158" grpId="0"/>
      <p:bldP spid="6159" grpId="0"/>
      <p:bldP spid="6160" grpId="0"/>
      <p:bldP spid="6163" grpId="0"/>
      <p:bldP spid="6164" grpId="0" animBg="1"/>
      <p:bldP spid="2" grpId="0"/>
      <p:bldP spid="21" grpId="0"/>
      <p:bldP spid="22" grpId="0"/>
      <p:bldP spid="24" grpId="0"/>
      <p:bldP spid="25" grpId="0"/>
      <p:bldP spid="27" grpId="0"/>
      <p:bldP spid="28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507582" y="2311400"/>
            <a:ext cx="398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507582" y="2830513"/>
            <a:ext cx="398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3410745" y="2895600"/>
            <a:ext cx="655637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473076" y="1164589"/>
            <a:ext cx="11247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vi-VN" altLang="en-US" b="1" dirty="0" smtClean="0">
                <a:solidFill>
                  <a:srgbClr val="0B13C8"/>
                </a:solidFill>
                <a:latin typeface="Times New Roman" panose="02020603050405020304" pitchFamily="18" charset="0"/>
              </a:rPr>
              <a:t>       b) </a:t>
            </a:r>
            <a:r>
              <a:rPr lang="en-US" altLang="en-US" b="1" dirty="0" err="1" smtClean="0">
                <a:solidFill>
                  <a:srgbClr val="0B13C8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b="1" dirty="0" smtClean="0">
                <a:solidFill>
                  <a:srgbClr val="0B13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phân</a:t>
            </a:r>
            <a:endParaRPr lang="en-US" altLang="en-US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195094" y="2311400"/>
            <a:ext cx="398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195094" y="2768600"/>
            <a:ext cx="398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5158581" y="2840038"/>
            <a:ext cx="655638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7220744" y="2262188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7081044" y="2733675"/>
            <a:ext cx="819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125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409282" y="2478088"/>
            <a:ext cx="346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99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096795" y="2478088"/>
            <a:ext cx="346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B13C8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7220745" y="2805113"/>
            <a:ext cx="731837" cy="0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389856" y="3321050"/>
            <a:ext cx="40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1370806" y="3778250"/>
            <a:ext cx="40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1315245" y="3859213"/>
            <a:ext cx="534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1932782" y="3549650"/>
            <a:ext cx="42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2440781" y="3271838"/>
            <a:ext cx="1030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3 x 2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2515395" y="3729038"/>
            <a:ext cx="1031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5 x 2</a:t>
            </a: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2440782" y="3836988"/>
            <a:ext cx="1196975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3720307" y="3530600"/>
            <a:ext cx="42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4209256" y="3308350"/>
            <a:ext cx="40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4126706" y="3759200"/>
            <a:ext cx="611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>
            <a:off x="4144170" y="3844925"/>
            <a:ext cx="657225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6731794" y="3378200"/>
            <a:ext cx="40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6712744" y="3835400"/>
            <a:ext cx="40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6658770" y="3900488"/>
            <a:ext cx="655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7241382" y="3592513"/>
            <a:ext cx="430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7650957" y="3328988"/>
            <a:ext cx="1243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7 x 25</a:t>
            </a: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7706520" y="3805238"/>
            <a:ext cx="1241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4 x 25</a:t>
            </a:r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 flipV="1">
            <a:off x="7749382" y="3884613"/>
            <a:ext cx="1285875" cy="4762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9095582" y="3581400"/>
            <a:ext cx="42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9516270" y="3302000"/>
            <a:ext cx="820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175</a:t>
            </a:r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9563894" y="3759200"/>
            <a:ext cx="819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9555957" y="3871913"/>
            <a:ext cx="936625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1" name="Line 41"/>
          <p:cNvSpPr>
            <a:spLocks noChangeShapeType="1"/>
          </p:cNvSpPr>
          <p:nvPr/>
        </p:nvSpPr>
        <p:spPr bwMode="auto">
          <a:xfrm>
            <a:off x="6001544" y="3352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3939381" y="4235450"/>
            <a:ext cx="611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3752056" y="4749800"/>
            <a:ext cx="820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125</a:t>
            </a:r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>
            <a:off x="3847307" y="4800600"/>
            <a:ext cx="842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3" name="Text Box 45"/>
          <p:cNvSpPr txBox="1">
            <a:spLocks noChangeArrowheads="1"/>
          </p:cNvSpPr>
          <p:nvPr/>
        </p:nvSpPr>
        <p:spPr bwMode="auto">
          <a:xfrm>
            <a:off x="4650582" y="4495800"/>
            <a:ext cx="430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5158582" y="4216400"/>
            <a:ext cx="1241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20 x 8</a:t>
            </a:r>
          </a:p>
        </p:txBody>
      </p:sp>
      <p:sp>
        <p:nvSpPr>
          <p:cNvPr id="7215" name="Text Box 47"/>
          <p:cNvSpPr txBox="1">
            <a:spLocks noChangeArrowheads="1"/>
          </p:cNvSpPr>
          <p:nvPr/>
        </p:nvSpPr>
        <p:spPr bwMode="auto">
          <a:xfrm>
            <a:off x="4971257" y="4692650"/>
            <a:ext cx="1452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125 x 8</a:t>
            </a:r>
          </a:p>
        </p:txBody>
      </p:sp>
      <p:sp>
        <p:nvSpPr>
          <p:cNvPr id="7216" name="Line 48"/>
          <p:cNvSpPr>
            <a:spLocks noChangeShapeType="1"/>
          </p:cNvSpPr>
          <p:nvPr/>
        </p:nvSpPr>
        <p:spPr bwMode="auto">
          <a:xfrm>
            <a:off x="5158581" y="4786313"/>
            <a:ext cx="159385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6752432" y="4484688"/>
            <a:ext cx="42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7173120" y="4216400"/>
            <a:ext cx="820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160</a:t>
            </a:r>
          </a:p>
        </p:txBody>
      </p:sp>
      <p:sp>
        <p:nvSpPr>
          <p:cNvPr id="7219" name="Text Box 51"/>
          <p:cNvSpPr txBox="1">
            <a:spLocks noChangeArrowheads="1"/>
          </p:cNvSpPr>
          <p:nvPr/>
        </p:nvSpPr>
        <p:spPr bwMode="auto">
          <a:xfrm>
            <a:off x="7195345" y="4692650"/>
            <a:ext cx="1030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1000</a:t>
            </a:r>
          </a:p>
        </p:txBody>
      </p:sp>
      <p:sp>
        <p:nvSpPr>
          <p:cNvPr id="7220" name="Line 52"/>
          <p:cNvSpPr>
            <a:spLocks noChangeShapeType="1"/>
          </p:cNvSpPr>
          <p:nvPr/>
        </p:nvSpPr>
        <p:spPr bwMode="auto">
          <a:xfrm>
            <a:off x="7314406" y="4786314"/>
            <a:ext cx="1030288" cy="1587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3" name="Text Box 54"/>
          <p:cNvSpPr txBox="1">
            <a:spLocks noChangeArrowheads="1"/>
          </p:cNvSpPr>
          <p:nvPr/>
        </p:nvSpPr>
        <p:spPr bwMode="auto">
          <a:xfrm>
            <a:off x="1020684" y="5498812"/>
            <a:ext cx="104982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vi-VN" altLang="en-US" b="1" u="sng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b="1" u="sng" dirty="0" err="1" smtClean="0">
                <a:solidFill>
                  <a:srgbClr val="0B13C8"/>
                </a:solidFill>
                <a:latin typeface="Times New Roman" panose="02020603050405020304" pitchFamily="18" charset="0"/>
              </a:rPr>
              <a:t>ột</a:t>
            </a:r>
            <a:r>
              <a:rPr lang="en-US" altLang="en-US" b="1" u="sng" dirty="0" smtClean="0">
                <a:solidFill>
                  <a:srgbClr val="0B13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u="sng" dirty="0">
                <a:solidFill>
                  <a:srgbClr val="0B13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u="sng" dirty="0">
                <a:solidFill>
                  <a:srgbClr val="0B13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u="sng" dirty="0">
                <a:solidFill>
                  <a:srgbClr val="0B13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B13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0B13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B13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b="1" dirty="0">
                <a:solidFill>
                  <a:srgbClr val="0B13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B13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B13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en-US" b="1" dirty="0">
                <a:solidFill>
                  <a:srgbClr val="0B13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3C8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B13C8"/>
                </a:solidFill>
                <a:latin typeface="Times New Roman" panose="02020603050405020304" pitchFamily="18" charset="0"/>
              </a:rPr>
              <a:t>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1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1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1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1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1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1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10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1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10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1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10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10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1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0" dur="10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1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6" dur="10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10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2" dur="10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5" dur="10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10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1" dur="10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4" dur="10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7" grpId="0"/>
      <p:bldP spid="7188" grpId="0"/>
      <p:bldP spid="7190" grpId="0"/>
      <p:bldP spid="7191" grpId="0"/>
      <p:bldP spid="7192" grpId="0"/>
      <p:bldP spid="7194" grpId="0"/>
      <p:bldP spid="7195" grpId="0"/>
      <p:bldP spid="7196" grpId="0"/>
      <p:bldP spid="7198" grpId="0"/>
      <p:bldP spid="7199" grpId="0"/>
      <p:bldP spid="7201" grpId="0"/>
      <p:bldP spid="7202" grpId="0"/>
      <p:bldP spid="7203" grpId="0"/>
      <p:bldP spid="7205" grpId="0"/>
      <p:bldP spid="7206" grpId="0"/>
      <p:bldP spid="7207" grpId="0"/>
      <p:bldP spid="7210" grpId="0"/>
      <p:bldP spid="7211" grpId="0"/>
      <p:bldP spid="7213" grpId="0"/>
      <p:bldP spid="7214" grpId="0"/>
      <p:bldP spid="7215" grpId="0"/>
      <p:bldP spid="7217" grpId="0"/>
      <p:bldP spid="7218" grpId="0"/>
      <p:bldP spid="7219" grpId="0"/>
      <p:bldP spid="61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96240" y="603569"/>
            <a:ext cx="11448098" cy="1143000"/>
          </a:xfrm>
        </p:spPr>
        <p:txBody>
          <a:bodyPr>
            <a:normAutofit fontScale="90000"/>
          </a:bodyPr>
          <a:lstStyle/>
          <a:p>
            <a:r>
              <a:rPr lang="vi-VN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ý:</a:t>
            </a:r>
            <a:r>
              <a:rPr lang="vi-V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281" y="1752600"/>
            <a:ext cx="11247438" cy="191135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altLang="en-US" sz="30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Ta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10; 100; 1000;…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2281" y="3352800"/>
            <a:ext cx="112474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u="sng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: Rút gọn phân số để được phân số thập phân.</a:t>
            </a:r>
            <a:endParaRPr lang="en-US" altLang="en-US" sz="3000" b="1" u="sng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14304" y="4114800"/>
            <a:ext cx="13652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3675857" y="4987925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8" name="Line 21"/>
          <p:cNvSpPr>
            <a:spLocks noChangeShapeType="1"/>
          </p:cNvSpPr>
          <p:nvPr/>
        </p:nvSpPr>
        <p:spPr bwMode="auto">
          <a:xfrm>
            <a:off x="3601245" y="5526088"/>
            <a:ext cx="534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4218782" y="5216525"/>
            <a:ext cx="42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4855370" y="4978400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4 : 2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4725194" y="5395913"/>
            <a:ext cx="1141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20 : 2</a:t>
            </a: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4726782" y="5503863"/>
            <a:ext cx="1196975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6006307" y="5197475"/>
            <a:ext cx="42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6495257" y="4975225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6412706" y="5426075"/>
            <a:ext cx="611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6" name="Line 29"/>
          <p:cNvSpPr>
            <a:spLocks noChangeShapeType="1"/>
          </p:cNvSpPr>
          <p:nvPr/>
        </p:nvSpPr>
        <p:spPr bwMode="auto">
          <a:xfrm>
            <a:off x="6430170" y="5511800"/>
            <a:ext cx="657225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3582195" y="5410200"/>
            <a:ext cx="593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B13C8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32063" y="4114800"/>
            <a:ext cx="69484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phân.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9" grpId="0"/>
      <p:bldP spid="10" grpId="0"/>
      <p:bldP spid="11" grpId="0"/>
      <p:bldP spid="13" grpId="0"/>
      <p:bldP spid="14" grpId="0"/>
      <p:bldP spid="15" grpId="0"/>
      <p:bldP spid="2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88" y="758063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11189" y="2312126"/>
            <a:ext cx="425849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200" b="1" i="0" u="none" strike="noStrike" kern="1200" cap="none" spc="0" normalizeH="0" baseline="0" noProof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THỰC HÀNH</a:t>
            </a:r>
            <a:endParaRPr kumimoji="0" lang="en-US" sz="52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wrap="none">
        <a:spAutoFit/>
      </a:bodyPr>
      <a:lstStyle>
        <a:defPPr eaLnBrk="1" hangingPunct="1">
          <a:spcBef>
            <a:spcPct val="0"/>
          </a:spcBef>
          <a:buFontTx/>
          <a:buNone/>
          <a:defRPr lang="en-US" altLang="en-US" b="1">
            <a:solidFill>
              <a:srgbClr val="FF0000"/>
            </a:solidFill>
            <a:latin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544</Words>
  <Application>Microsoft Office PowerPoint</Application>
  <PresentationFormat>Custom</PresentationFormat>
  <Paragraphs>180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*Lưu ý: Cách chuyển phân số thành phân số thập phân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MEDIAMART</dc:creator>
  <cp:lastModifiedBy>Windows User</cp:lastModifiedBy>
  <cp:revision>21</cp:revision>
  <dcterms:created xsi:type="dcterms:W3CDTF">2021-09-11T08:23:00Z</dcterms:created>
  <dcterms:modified xsi:type="dcterms:W3CDTF">2021-09-23T11:39:49Z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D4FB91037A514C1FBC6F6E463B904224</vt:lpwstr>
  </property>
  <property fmtid="{D5CDD505-2E9C-101B-9397-08002B2CF9AE}" pid="3" name="KSOProductBuildVer">
    <vt:lpwstr>1033-11.2.0.10265</vt:lpwstr>
  </property>
</Properties>
</file>